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301" r:id="rId3"/>
    <p:sldId id="302" r:id="rId5"/>
    <p:sldId id="33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7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5" Type="http://schemas.openxmlformats.org/officeDocument/2006/relationships/tags" Target="../tags/tag21.xml"/><Relationship Id="rId24" Type="http://schemas.openxmlformats.org/officeDocument/2006/relationships/tags" Target="../tags/tag20.xml"/><Relationship Id="rId23" Type="http://schemas.openxmlformats.org/officeDocument/2006/relationships/tags" Target="../tags/tag19.xml"/><Relationship Id="rId22" Type="http://schemas.openxmlformats.org/officeDocument/2006/relationships/tags" Target="../tags/tag18.xml"/><Relationship Id="rId21" Type="http://schemas.openxmlformats.org/officeDocument/2006/relationships/tags" Target="../tags/tag17.xml"/><Relationship Id="rId20" Type="http://schemas.openxmlformats.org/officeDocument/2006/relationships/tags" Target="../tags/tag16.xml"/><Relationship Id="rId2" Type="http://schemas.openxmlformats.org/officeDocument/2006/relationships/tags" Target="../tags/tag1.xml"/><Relationship Id="rId19" Type="http://schemas.openxmlformats.org/officeDocument/2006/relationships/image" Target="../media/image3.png"/><Relationship Id="rId18" Type="http://schemas.openxmlformats.org/officeDocument/2006/relationships/tags" Target="../tags/tag15.xml"/><Relationship Id="rId17" Type="http://schemas.openxmlformats.org/officeDocument/2006/relationships/tags" Target="../tags/tag14.xml"/><Relationship Id="rId16" Type="http://schemas.openxmlformats.org/officeDocument/2006/relationships/image" Target="../media/image2.png"/><Relationship Id="rId15" Type="http://schemas.openxmlformats.org/officeDocument/2006/relationships/tags" Target="../tags/tag13.xml"/><Relationship Id="rId14" Type="http://schemas.openxmlformats.org/officeDocument/2006/relationships/image" Target="../media/image1.png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97.xml"/><Relationship Id="rId7" Type="http://schemas.openxmlformats.org/officeDocument/2006/relationships/tags" Target="../tags/tag96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105.xml"/><Relationship Id="rId8" Type="http://schemas.openxmlformats.org/officeDocument/2006/relationships/tags" Target="../tags/tag104.xml"/><Relationship Id="rId7" Type="http://schemas.openxmlformats.org/officeDocument/2006/relationships/tags" Target="../tags/tag103.xml"/><Relationship Id="rId6" Type="http://schemas.openxmlformats.org/officeDocument/2006/relationships/tags" Target="../tags/tag102.xml"/><Relationship Id="rId5" Type="http://schemas.openxmlformats.org/officeDocument/2006/relationships/tags" Target="../tags/tag101.xml"/><Relationship Id="rId4" Type="http://schemas.openxmlformats.org/officeDocument/2006/relationships/tags" Target="../tags/tag100.xml"/><Relationship Id="rId3" Type="http://schemas.openxmlformats.org/officeDocument/2006/relationships/tags" Target="../tags/tag99.xml"/><Relationship Id="rId24" Type="http://schemas.openxmlformats.org/officeDocument/2006/relationships/tags" Target="../tags/tag117.xml"/><Relationship Id="rId23" Type="http://schemas.openxmlformats.org/officeDocument/2006/relationships/tags" Target="../tags/tag116.xml"/><Relationship Id="rId22" Type="http://schemas.openxmlformats.org/officeDocument/2006/relationships/tags" Target="../tags/tag115.xml"/><Relationship Id="rId21" Type="http://schemas.openxmlformats.org/officeDocument/2006/relationships/tags" Target="../tags/tag114.xml"/><Relationship Id="rId20" Type="http://schemas.openxmlformats.org/officeDocument/2006/relationships/tags" Target="../tags/tag113.xml"/><Relationship Id="rId2" Type="http://schemas.openxmlformats.org/officeDocument/2006/relationships/tags" Target="../tags/tag98.xml"/><Relationship Id="rId19" Type="http://schemas.openxmlformats.org/officeDocument/2006/relationships/tags" Target="../tags/tag112.xml"/><Relationship Id="rId18" Type="http://schemas.openxmlformats.org/officeDocument/2006/relationships/image" Target="../media/image3.png"/><Relationship Id="rId17" Type="http://schemas.openxmlformats.org/officeDocument/2006/relationships/tags" Target="../tags/tag111.xml"/><Relationship Id="rId16" Type="http://schemas.openxmlformats.org/officeDocument/2006/relationships/tags" Target="../tags/tag110.xml"/><Relationship Id="rId15" Type="http://schemas.openxmlformats.org/officeDocument/2006/relationships/image" Target="../media/image2.png"/><Relationship Id="rId14" Type="http://schemas.openxmlformats.org/officeDocument/2006/relationships/tags" Target="../tags/tag109.xml"/><Relationship Id="rId13" Type="http://schemas.openxmlformats.org/officeDocument/2006/relationships/image" Target="../media/image1.png"/><Relationship Id="rId12" Type="http://schemas.openxmlformats.org/officeDocument/2006/relationships/tags" Target="../tags/tag108.xml"/><Relationship Id="rId11" Type="http://schemas.openxmlformats.org/officeDocument/2006/relationships/tags" Target="../tags/tag107.xml"/><Relationship Id="rId10" Type="http://schemas.openxmlformats.org/officeDocument/2006/relationships/tags" Target="../tags/tag106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36.xml"/><Relationship Id="rId8" Type="http://schemas.openxmlformats.org/officeDocument/2006/relationships/tags" Target="../tags/tag35.xml"/><Relationship Id="rId7" Type="http://schemas.openxmlformats.org/officeDocument/2006/relationships/tags" Target="../tags/tag34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2" Type="http://schemas.openxmlformats.org/officeDocument/2006/relationships/tags" Target="../tags/tag39.xml"/><Relationship Id="rId11" Type="http://schemas.openxmlformats.org/officeDocument/2006/relationships/tags" Target="../tags/tag38.xml"/><Relationship Id="rId10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47.xml"/><Relationship Id="rId8" Type="http://schemas.openxmlformats.org/officeDocument/2006/relationships/tags" Target="../tags/tag46.xml"/><Relationship Id="rId7" Type="http://schemas.openxmlformats.org/officeDocument/2006/relationships/tags" Target="../tags/tag45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7" Type="http://schemas.openxmlformats.org/officeDocument/2006/relationships/tags" Target="../tags/tag55.xml"/><Relationship Id="rId16" Type="http://schemas.openxmlformats.org/officeDocument/2006/relationships/tags" Target="../tags/tag54.xml"/><Relationship Id="rId15" Type="http://schemas.openxmlformats.org/officeDocument/2006/relationships/tags" Target="../tags/tag53.xml"/><Relationship Id="rId14" Type="http://schemas.openxmlformats.org/officeDocument/2006/relationships/tags" Target="../tags/tag52.xml"/><Relationship Id="rId13" Type="http://schemas.openxmlformats.org/officeDocument/2006/relationships/tags" Target="../tags/tag51.xml"/><Relationship Id="rId12" Type="http://schemas.openxmlformats.org/officeDocument/2006/relationships/tags" Target="../tags/tag50.xml"/><Relationship Id="rId11" Type="http://schemas.openxmlformats.org/officeDocument/2006/relationships/tags" Target="../tags/tag49.xml"/><Relationship Id="rId10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63.xml"/><Relationship Id="rId8" Type="http://schemas.openxmlformats.org/officeDocument/2006/relationships/tags" Target="../tags/tag62.xml"/><Relationship Id="rId7" Type="http://schemas.openxmlformats.org/officeDocument/2006/relationships/tags" Target="../tags/tag61.xml"/><Relationship Id="rId6" Type="http://schemas.openxmlformats.org/officeDocument/2006/relationships/tags" Target="../tags/tag60.xml"/><Relationship Id="rId5" Type="http://schemas.openxmlformats.org/officeDocument/2006/relationships/tags" Target="../tags/tag59.xml"/><Relationship Id="rId4" Type="http://schemas.openxmlformats.org/officeDocument/2006/relationships/tags" Target="../tags/tag58.xml"/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tags" Target="../tags/tag70.xml"/><Relationship Id="rId7" Type="http://schemas.openxmlformats.org/officeDocument/2006/relationships/tags" Target="../tags/tag69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1" Type="http://schemas.openxmlformats.org/officeDocument/2006/relationships/tags" Target="../tags/tag73.xml"/><Relationship Id="rId10" Type="http://schemas.openxmlformats.org/officeDocument/2006/relationships/tags" Target="../tags/tag72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7" Type="http://schemas.openxmlformats.org/officeDocument/2006/relationships/tags" Target="../tags/tag79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4" Type="http://schemas.openxmlformats.org/officeDocument/2006/relationships/tags" Target="../tags/tag76.xml"/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6" Type="http://schemas.openxmlformats.org/officeDocument/2006/relationships/tags" Target="../tags/tag84.xml"/><Relationship Id="rId5" Type="http://schemas.openxmlformats.org/officeDocument/2006/relationships/tags" Target="../tags/tag83.xml"/><Relationship Id="rId4" Type="http://schemas.openxmlformats.org/officeDocument/2006/relationships/tags" Target="../tags/tag82.xml"/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7" Type="http://schemas.openxmlformats.org/officeDocument/2006/relationships/tags" Target="../tags/tag90.xml"/><Relationship Id="rId6" Type="http://schemas.openxmlformats.org/officeDocument/2006/relationships/tags" Target="../tags/tag89.xml"/><Relationship Id="rId5" Type="http://schemas.openxmlformats.org/officeDocument/2006/relationships/tags" Target="../tags/tag88.xml"/><Relationship Id="rId4" Type="http://schemas.openxmlformats.org/officeDocument/2006/relationships/tags" Target="../tags/tag87.xml"/><Relationship Id="rId3" Type="http://schemas.openxmlformats.org/officeDocument/2006/relationships/tags" Target="../tags/tag86.xml"/><Relationship Id="rId2" Type="http://schemas.openxmlformats.org/officeDocument/2006/relationships/tags" Target="../tags/tag85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6"/>
          <p:cNvSpPr txBox="1">
            <a:spLocks noGrp="1"/>
          </p:cNvSpPr>
          <p:nvPr>
            <p:ph type="title" idx="21" hasCustomPrompt="1"/>
            <p:custDataLst>
              <p:tags r:id="rId2"/>
            </p:custDataLst>
          </p:nvPr>
        </p:nvSpPr>
        <p:spPr>
          <a:xfrm>
            <a:off x="630079" y="1435894"/>
            <a:ext cx="5283041" cy="1868329"/>
          </a:xfrm>
          <a:prstGeom prst="rect">
            <a:avLst/>
          </a:prstGeom>
          <a:noFill/>
        </p:spPr>
        <p:txBody>
          <a:bodyPr vert="horz" wrap="square" rtlCol="0" anchor="b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sz="3600" b="1" i="0" u="none" strike="noStrike" kern="1200" cap="none" spc="0" normalizeH="0" baseline="0" noProof="1" dirty="0">
                <a:gradFill>
                  <a:gsLst>
                    <a:gs pos="0">
                      <a:schemeClr val="accent1"/>
                    </a:gs>
                    <a:gs pos="100000">
                      <a:schemeClr val="accent2"/>
                    </a:gs>
                  </a:gsLst>
                  <a:lin ang="2700000" scaled="1"/>
                </a:gradFill>
                <a:latin typeface="+mj-lt"/>
                <a:sym typeface="+mn-ea"/>
              </a:defRPr>
            </a:lvl1pPr>
          </a:lstStyle>
          <a:p>
            <a:pPr lvl="0">
              <a:buClrTx/>
              <a:buSzTx/>
              <a:buFontTx/>
            </a:pPr>
            <a:r>
              <a:rPr dirty="0">
                <a:latin typeface="+mj-lt"/>
                <a:sym typeface="+mn-ea"/>
              </a:rPr>
              <a:t>Your title here</a:t>
            </a:r>
            <a:endParaRPr dirty="0">
              <a:latin typeface="+mj-lt"/>
              <a:sym typeface="+mn-ea"/>
            </a:endParaRPr>
          </a:p>
        </p:txBody>
      </p:sp>
      <p:sp>
        <p:nvSpPr>
          <p:cNvPr id="18" name="任意多边形: 形状 17"/>
          <p:cNvSpPr/>
          <p:nvPr>
            <p:custDataLst>
              <p:tags r:id="rId3"/>
            </p:custDataLst>
          </p:nvPr>
        </p:nvSpPr>
        <p:spPr>
          <a:xfrm>
            <a:off x="0" y="3304153"/>
            <a:ext cx="9144000" cy="2696597"/>
          </a:xfrm>
          <a:custGeom>
            <a:avLst/>
            <a:gdLst>
              <a:gd name="connsiteX0" fmla="*/ 11115320 w 12192000"/>
              <a:gd name="connsiteY0" fmla="*/ 50 h 3595463"/>
              <a:gd name="connsiteX1" fmla="*/ 12016809 w 12192000"/>
              <a:gd name="connsiteY1" fmla="*/ 107965 h 3595463"/>
              <a:gd name="connsiteX2" fmla="*/ 12192000 w 12192000"/>
              <a:gd name="connsiteY2" fmla="*/ 167661 h 3595463"/>
              <a:gd name="connsiteX3" fmla="*/ 12192000 w 12192000"/>
              <a:gd name="connsiteY3" fmla="*/ 3595463 h 3595463"/>
              <a:gd name="connsiteX4" fmla="*/ 0 w 12192000"/>
              <a:gd name="connsiteY4" fmla="*/ 3595463 h 3595463"/>
              <a:gd name="connsiteX5" fmla="*/ 0 w 12192000"/>
              <a:gd name="connsiteY5" fmla="*/ 2063550 h 3595463"/>
              <a:gd name="connsiteX6" fmla="*/ 1321 w 12192000"/>
              <a:gd name="connsiteY6" fmla="*/ 2072626 h 3595463"/>
              <a:gd name="connsiteX7" fmla="*/ 10574 w 12192000"/>
              <a:gd name="connsiteY7" fmla="*/ 2265448 h 3595463"/>
              <a:gd name="connsiteX8" fmla="*/ 3188928 w 12192000"/>
              <a:gd name="connsiteY8" fmla="*/ 2631826 h 3595463"/>
              <a:gd name="connsiteX9" fmla="*/ 8806826 w 12192000"/>
              <a:gd name="connsiteY9" fmla="*/ 391560 h 3595463"/>
              <a:gd name="connsiteX10" fmla="*/ 11115320 w 12192000"/>
              <a:gd name="connsiteY10" fmla="*/ 50 h 3595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3595463">
                <a:moveTo>
                  <a:pt x="11115320" y="50"/>
                </a:moveTo>
                <a:cubicBezTo>
                  <a:pt x="11459512" y="1553"/>
                  <a:pt x="11767815" y="37161"/>
                  <a:pt x="12016809" y="107965"/>
                </a:cubicBezTo>
                <a:lnTo>
                  <a:pt x="12192000" y="167661"/>
                </a:lnTo>
                <a:lnTo>
                  <a:pt x="12192000" y="3595463"/>
                </a:lnTo>
                <a:lnTo>
                  <a:pt x="0" y="3595463"/>
                </a:lnTo>
                <a:lnTo>
                  <a:pt x="0" y="2063550"/>
                </a:lnTo>
                <a:lnTo>
                  <a:pt x="1321" y="2072626"/>
                </a:lnTo>
                <a:cubicBezTo>
                  <a:pt x="4405" y="2111769"/>
                  <a:pt x="7490" y="2264002"/>
                  <a:pt x="10574" y="2265448"/>
                </a:cubicBezTo>
                <a:cubicBezTo>
                  <a:pt x="561762" y="2532583"/>
                  <a:pt x="1722887" y="2944141"/>
                  <a:pt x="3188928" y="2631826"/>
                </a:cubicBezTo>
                <a:cubicBezTo>
                  <a:pt x="4654971" y="2319511"/>
                  <a:pt x="7230504" y="913766"/>
                  <a:pt x="8806826" y="391560"/>
                </a:cubicBezTo>
                <a:cubicBezTo>
                  <a:pt x="9594988" y="130457"/>
                  <a:pt x="10426934" y="-2957"/>
                  <a:pt x="11115320" y="50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23" name="椭圆 22"/>
          <p:cNvSpPr/>
          <p:nvPr>
            <p:custDataLst>
              <p:tags r:id="rId4"/>
            </p:custDataLst>
          </p:nvPr>
        </p:nvSpPr>
        <p:spPr>
          <a:xfrm>
            <a:off x="7413501" y="2740172"/>
            <a:ext cx="972521" cy="972521"/>
          </a:xfrm>
          <a:prstGeom prst="ellipse">
            <a:avLst/>
          </a:prstGeom>
          <a:solidFill>
            <a:schemeClr val="accent1">
              <a:alpha val="10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4" name="椭圆 23"/>
          <p:cNvSpPr/>
          <p:nvPr>
            <p:custDataLst>
              <p:tags r:id="rId5"/>
            </p:custDataLst>
          </p:nvPr>
        </p:nvSpPr>
        <p:spPr>
          <a:xfrm>
            <a:off x="7297486" y="4534482"/>
            <a:ext cx="230360" cy="230360"/>
          </a:xfrm>
          <a:prstGeom prst="ellipse">
            <a:avLst/>
          </a:prstGeom>
          <a:solidFill>
            <a:schemeClr val="bg1"/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5" name="椭圆 24"/>
          <p:cNvSpPr/>
          <p:nvPr>
            <p:custDataLst>
              <p:tags r:id="rId6"/>
            </p:custDataLst>
          </p:nvPr>
        </p:nvSpPr>
        <p:spPr>
          <a:xfrm>
            <a:off x="5566924" y="4460627"/>
            <a:ext cx="953543" cy="953543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2">
                  <a:lumMod val="85000"/>
                  <a:lumOff val="15000"/>
                </a:schemeClr>
              </a:gs>
            </a:gsLst>
            <a:lin ang="5400000" scaled="0"/>
          </a:gra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noFill/>
            </a:endParaRPr>
          </a:p>
        </p:txBody>
      </p:sp>
      <p:sp>
        <p:nvSpPr>
          <p:cNvPr id="11" name="任意多边形: 形状 4"/>
          <p:cNvSpPr/>
          <p:nvPr>
            <p:custDataLst>
              <p:tags r:id="rId7"/>
            </p:custDataLst>
          </p:nvPr>
        </p:nvSpPr>
        <p:spPr>
          <a:xfrm>
            <a:off x="7322235" y="3832568"/>
            <a:ext cx="1821766" cy="2168183"/>
          </a:xfrm>
          <a:custGeom>
            <a:avLst/>
            <a:gdLst>
              <a:gd name="connsiteX0" fmla="*/ 2145323 w 2429021"/>
              <a:gd name="connsiteY0" fmla="*/ 0 h 2890911"/>
              <a:gd name="connsiteX1" fmla="*/ 2364670 w 2429021"/>
              <a:gd name="connsiteY1" fmla="*/ 11076 h 2890911"/>
              <a:gd name="connsiteX2" fmla="*/ 2429021 w 2429021"/>
              <a:gd name="connsiteY2" fmla="*/ 20897 h 2890911"/>
              <a:gd name="connsiteX3" fmla="*/ 2429021 w 2429021"/>
              <a:gd name="connsiteY3" fmla="*/ 2890911 h 2890911"/>
              <a:gd name="connsiteX4" fmla="*/ 135844 w 2429021"/>
              <a:gd name="connsiteY4" fmla="*/ 2890911 h 2890911"/>
              <a:gd name="connsiteX5" fmla="*/ 96450 w 2429021"/>
              <a:gd name="connsiteY5" fmla="*/ 2783277 h 2890911"/>
              <a:gd name="connsiteX6" fmla="*/ 0 w 2429021"/>
              <a:gd name="connsiteY6" fmla="*/ 2145323 h 2890911"/>
              <a:gd name="connsiteX7" fmla="*/ 2145323 w 2429021"/>
              <a:gd name="connsiteY7" fmla="*/ 0 h 2890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29021" h="2890911">
                <a:moveTo>
                  <a:pt x="2145323" y="0"/>
                </a:moveTo>
                <a:cubicBezTo>
                  <a:pt x="2219375" y="0"/>
                  <a:pt x="2292550" y="3752"/>
                  <a:pt x="2364670" y="11076"/>
                </a:cubicBezTo>
                <a:lnTo>
                  <a:pt x="2429021" y="20897"/>
                </a:lnTo>
                <a:lnTo>
                  <a:pt x="2429021" y="2890911"/>
                </a:lnTo>
                <a:lnTo>
                  <a:pt x="135844" y="2890911"/>
                </a:lnTo>
                <a:lnTo>
                  <a:pt x="96450" y="2783277"/>
                </a:lnTo>
                <a:cubicBezTo>
                  <a:pt x="33767" y="2581747"/>
                  <a:pt x="0" y="2367479"/>
                  <a:pt x="0" y="2145323"/>
                </a:cubicBezTo>
                <a:cubicBezTo>
                  <a:pt x="0" y="960494"/>
                  <a:pt x="960494" y="0"/>
                  <a:pt x="2145323" y="0"/>
                </a:cubicBezTo>
                <a:close/>
              </a:path>
            </a:pathLst>
          </a:custGeom>
          <a:noFill/>
          <a:ln>
            <a:solidFill>
              <a:schemeClr val="bg1">
                <a:alpha val="54000"/>
              </a:schemeClr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38" name="椭圆 37"/>
          <p:cNvSpPr/>
          <p:nvPr>
            <p:custDataLst>
              <p:tags r:id="rId8"/>
            </p:custDataLst>
          </p:nvPr>
        </p:nvSpPr>
        <p:spPr>
          <a:xfrm>
            <a:off x="5374207" y="3598357"/>
            <a:ext cx="114300" cy="114300"/>
          </a:xfrm>
          <a:prstGeom prst="ellipse">
            <a:avLst/>
          </a:prstGeom>
          <a:solidFill>
            <a:schemeClr val="bg1"/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9" name="椭圆 38"/>
          <p:cNvSpPr/>
          <p:nvPr>
            <p:custDataLst>
              <p:tags r:id="rId9"/>
            </p:custDataLst>
          </p:nvPr>
        </p:nvSpPr>
        <p:spPr>
          <a:xfrm>
            <a:off x="8189357" y="2424390"/>
            <a:ext cx="196169" cy="196169"/>
          </a:xfrm>
          <a:prstGeom prst="ellipse">
            <a:avLst/>
          </a:prstGeom>
          <a:solidFill>
            <a:schemeClr val="accent1">
              <a:alpha val="65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0" name="圆: 空心 39"/>
          <p:cNvSpPr/>
          <p:nvPr>
            <p:custDataLst>
              <p:tags r:id="rId10"/>
            </p:custDataLst>
          </p:nvPr>
        </p:nvSpPr>
        <p:spPr>
          <a:xfrm>
            <a:off x="5488158" y="2114802"/>
            <a:ext cx="284871" cy="284871"/>
          </a:xfrm>
          <a:prstGeom prst="donut">
            <a:avLst>
              <a:gd name="adj" fmla="val 25000"/>
            </a:avLst>
          </a:prstGeom>
          <a:solidFill>
            <a:schemeClr val="accent1">
              <a:alpha val="35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任意多边形: 形状 6"/>
          <p:cNvSpPr/>
          <p:nvPr>
            <p:custDataLst>
              <p:tags r:id="rId11"/>
            </p:custDataLst>
          </p:nvPr>
        </p:nvSpPr>
        <p:spPr>
          <a:xfrm>
            <a:off x="2662314" y="5619623"/>
            <a:ext cx="856587" cy="381128"/>
          </a:xfrm>
          <a:custGeom>
            <a:avLst/>
            <a:gdLst>
              <a:gd name="connsiteX0" fmla="*/ 1107623 w 1142116"/>
              <a:gd name="connsiteY0" fmla="*/ 480698 h 508170"/>
              <a:gd name="connsiteX1" fmla="*/ 1132014 w 1142116"/>
              <a:gd name="connsiteY1" fmla="*/ 490800 h 508170"/>
              <a:gd name="connsiteX2" fmla="*/ 1139208 w 1142116"/>
              <a:gd name="connsiteY2" fmla="*/ 508170 h 508170"/>
              <a:gd name="connsiteX3" fmla="*/ 1076038 w 1142116"/>
              <a:gd name="connsiteY3" fmla="*/ 508170 h 508170"/>
              <a:gd name="connsiteX4" fmla="*/ 1083233 w 1142116"/>
              <a:gd name="connsiteY4" fmla="*/ 490800 h 508170"/>
              <a:gd name="connsiteX5" fmla="*/ 1107623 w 1142116"/>
              <a:gd name="connsiteY5" fmla="*/ 480698 h 508170"/>
              <a:gd name="connsiteX6" fmla="*/ 928767 w 1142116"/>
              <a:gd name="connsiteY6" fmla="*/ 480698 h 508170"/>
              <a:gd name="connsiteX7" fmla="*/ 953158 w 1142116"/>
              <a:gd name="connsiteY7" fmla="*/ 490800 h 508170"/>
              <a:gd name="connsiteX8" fmla="*/ 960353 w 1142116"/>
              <a:gd name="connsiteY8" fmla="*/ 508170 h 508170"/>
              <a:gd name="connsiteX9" fmla="*/ 897182 w 1142116"/>
              <a:gd name="connsiteY9" fmla="*/ 508170 h 508170"/>
              <a:gd name="connsiteX10" fmla="*/ 904377 w 1142116"/>
              <a:gd name="connsiteY10" fmla="*/ 490800 h 508170"/>
              <a:gd name="connsiteX11" fmla="*/ 928767 w 1142116"/>
              <a:gd name="connsiteY11" fmla="*/ 480698 h 508170"/>
              <a:gd name="connsiteX12" fmla="*/ 749913 w 1142116"/>
              <a:gd name="connsiteY12" fmla="*/ 480698 h 508170"/>
              <a:gd name="connsiteX13" fmla="*/ 774304 w 1142116"/>
              <a:gd name="connsiteY13" fmla="*/ 490800 h 508170"/>
              <a:gd name="connsiteX14" fmla="*/ 781498 w 1142116"/>
              <a:gd name="connsiteY14" fmla="*/ 508170 h 508170"/>
              <a:gd name="connsiteX15" fmla="*/ 718327 w 1142116"/>
              <a:gd name="connsiteY15" fmla="*/ 508170 h 508170"/>
              <a:gd name="connsiteX16" fmla="*/ 725522 w 1142116"/>
              <a:gd name="connsiteY16" fmla="*/ 490800 h 508170"/>
              <a:gd name="connsiteX17" fmla="*/ 749913 w 1142116"/>
              <a:gd name="connsiteY17" fmla="*/ 480698 h 508170"/>
              <a:gd name="connsiteX18" fmla="*/ 571058 w 1142116"/>
              <a:gd name="connsiteY18" fmla="*/ 480698 h 508170"/>
              <a:gd name="connsiteX19" fmla="*/ 595449 w 1142116"/>
              <a:gd name="connsiteY19" fmla="*/ 490800 h 508170"/>
              <a:gd name="connsiteX20" fmla="*/ 602643 w 1142116"/>
              <a:gd name="connsiteY20" fmla="*/ 508170 h 508170"/>
              <a:gd name="connsiteX21" fmla="*/ 539472 w 1142116"/>
              <a:gd name="connsiteY21" fmla="*/ 508170 h 508170"/>
              <a:gd name="connsiteX22" fmla="*/ 546668 w 1142116"/>
              <a:gd name="connsiteY22" fmla="*/ 490800 h 508170"/>
              <a:gd name="connsiteX23" fmla="*/ 571058 w 1142116"/>
              <a:gd name="connsiteY23" fmla="*/ 480698 h 508170"/>
              <a:gd name="connsiteX24" fmla="*/ 392203 w 1142116"/>
              <a:gd name="connsiteY24" fmla="*/ 480698 h 508170"/>
              <a:gd name="connsiteX25" fmla="*/ 416594 w 1142116"/>
              <a:gd name="connsiteY25" fmla="*/ 490800 h 508170"/>
              <a:gd name="connsiteX26" fmla="*/ 423789 w 1142116"/>
              <a:gd name="connsiteY26" fmla="*/ 508170 h 508170"/>
              <a:gd name="connsiteX27" fmla="*/ 360618 w 1142116"/>
              <a:gd name="connsiteY27" fmla="*/ 508170 h 508170"/>
              <a:gd name="connsiteX28" fmla="*/ 367813 w 1142116"/>
              <a:gd name="connsiteY28" fmla="*/ 490800 h 508170"/>
              <a:gd name="connsiteX29" fmla="*/ 392203 w 1142116"/>
              <a:gd name="connsiteY29" fmla="*/ 480698 h 508170"/>
              <a:gd name="connsiteX30" fmla="*/ 213349 w 1142116"/>
              <a:gd name="connsiteY30" fmla="*/ 480698 h 508170"/>
              <a:gd name="connsiteX31" fmla="*/ 237740 w 1142116"/>
              <a:gd name="connsiteY31" fmla="*/ 490800 h 508170"/>
              <a:gd name="connsiteX32" fmla="*/ 244935 w 1142116"/>
              <a:gd name="connsiteY32" fmla="*/ 508170 h 508170"/>
              <a:gd name="connsiteX33" fmla="*/ 181763 w 1142116"/>
              <a:gd name="connsiteY33" fmla="*/ 508170 h 508170"/>
              <a:gd name="connsiteX34" fmla="*/ 188958 w 1142116"/>
              <a:gd name="connsiteY34" fmla="*/ 490800 h 508170"/>
              <a:gd name="connsiteX35" fmla="*/ 213349 w 1142116"/>
              <a:gd name="connsiteY35" fmla="*/ 480698 h 508170"/>
              <a:gd name="connsiteX36" fmla="*/ 34494 w 1142116"/>
              <a:gd name="connsiteY36" fmla="*/ 480698 h 508170"/>
              <a:gd name="connsiteX37" fmla="*/ 58885 w 1142116"/>
              <a:gd name="connsiteY37" fmla="*/ 490800 h 508170"/>
              <a:gd name="connsiteX38" fmla="*/ 66080 w 1142116"/>
              <a:gd name="connsiteY38" fmla="*/ 508170 h 508170"/>
              <a:gd name="connsiteX39" fmla="*/ 2909 w 1142116"/>
              <a:gd name="connsiteY39" fmla="*/ 508170 h 508170"/>
              <a:gd name="connsiteX40" fmla="*/ 10104 w 1142116"/>
              <a:gd name="connsiteY40" fmla="*/ 490800 h 508170"/>
              <a:gd name="connsiteX41" fmla="*/ 34494 w 1142116"/>
              <a:gd name="connsiteY41" fmla="*/ 480698 h 508170"/>
              <a:gd name="connsiteX42" fmla="*/ 1107623 w 1142116"/>
              <a:gd name="connsiteY42" fmla="*/ 320465 h 508170"/>
              <a:gd name="connsiteX43" fmla="*/ 1142116 w 1142116"/>
              <a:gd name="connsiteY43" fmla="*/ 354958 h 508170"/>
              <a:gd name="connsiteX44" fmla="*/ 1107623 w 1142116"/>
              <a:gd name="connsiteY44" fmla="*/ 389452 h 508170"/>
              <a:gd name="connsiteX45" fmla="*/ 1073129 w 1142116"/>
              <a:gd name="connsiteY45" fmla="*/ 354958 h 508170"/>
              <a:gd name="connsiteX46" fmla="*/ 1107623 w 1142116"/>
              <a:gd name="connsiteY46" fmla="*/ 320465 h 508170"/>
              <a:gd name="connsiteX47" fmla="*/ 928767 w 1142116"/>
              <a:gd name="connsiteY47" fmla="*/ 320465 h 508170"/>
              <a:gd name="connsiteX48" fmla="*/ 963261 w 1142116"/>
              <a:gd name="connsiteY48" fmla="*/ 354958 h 508170"/>
              <a:gd name="connsiteX49" fmla="*/ 928767 w 1142116"/>
              <a:gd name="connsiteY49" fmla="*/ 389452 h 508170"/>
              <a:gd name="connsiteX50" fmla="*/ 894274 w 1142116"/>
              <a:gd name="connsiteY50" fmla="*/ 354958 h 508170"/>
              <a:gd name="connsiteX51" fmla="*/ 928767 w 1142116"/>
              <a:gd name="connsiteY51" fmla="*/ 320465 h 508170"/>
              <a:gd name="connsiteX52" fmla="*/ 749913 w 1142116"/>
              <a:gd name="connsiteY52" fmla="*/ 320465 h 508170"/>
              <a:gd name="connsiteX53" fmla="*/ 784406 w 1142116"/>
              <a:gd name="connsiteY53" fmla="*/ 354958 h 508170"/>
              <a:gd name="connsiteX54" fmla="*/ 749913 w 1142116"/>
              <a:gd name="connsiteY54" fmla="*/ 389452 h 508170"/>
              <a:gd name="connsiteX55" fmla="*/ 715419 w 1142116"/>
              <a:gd name="connsiteY55" fmla="*/ 354958 h 508170"/>
              <a:gd name="connsiteX56" fmla="*/ 749913 w 1142116"/>
              <a:gd name="connsiteY56" fmla="*/ 320465 h 508170"/>
              <a:gd name="connsiteX57" fmla="*/ 571058 w 1142116"/>
              <a:gd name="connsiteY57" fmla="*/ 320465 h 508170"/>
              <a:gd name="connsiteX58" fmla="*/ 605552 w 1142116"/>
              <a:gd name="connsiteY58" fmla="*/ 354958 h 508170"/>
              <a:gd name="connsiteX59" fmla="*/ 571058 w 1142116"/>
              <a:gd name="connsiteY59" fmla="*/ 389452 h 508170"/>
              <a:gd name="connsiteX60" fmla="*/ 536564 w 1142116"/>
              <a:gd name="connsiteY60" fmla="*/ 354958 h 508170"/>
              <a:gd name="connsiteX61" fmla="*/ 571058 w 1142116"/>
              <a:gd name="connsiteY61" fmla="*/ 320465 h 508170"/>
              <a:gd name="connsiteX62" fmla="*/ 392203 w 1142116"/>
              <a:gd name="connsiteY62" fmla="*/ 320465 h 508170"/>
              <a:gd name="connsiteX63" fmla="*/ 426697 w 1142116"/>
              <a:gd name="connsiteY63" fmla="*/ 354958 h 508170"/>
              <a:gd name="connsiteX64" fmla="*/ 392203 w 1142116"/>
              <a:gd name="connsiteY64" fmla="*/ 389452 h 508170"/>
              <a:gd name="connsiteX65" fmla="*/ 357710 w 1142116"/>
              <a:gd name="connsiteY65" fmla="*/ 354958 h 508170"/>
              <a:gd name="connsiteX66" fmla="*/ 392203 w 1142116"/>
              <a:gd name="connsiteY66" fmla="*/ 320465 h 508170"/>
              <a:gd name="connsiteX67" fmla="*/ 213349 w 1142116"/>
              <a:gd name="connsiteY67" fmla="*/ 320465 h 508170"/>
              <a:gd name="connsiteX68" fmla="*/ 247843 w 1142116"/>
              <a:gd name="connsiteY68" fmla="*/ 354958 h 508170"/>
              <a:gd name="connsiteX69" fmla="*/ 213349 w 1142116"/>
              <a:gd name="connsiteY69" fmla="*/ 389452 h 508170"/>
              <a:gd name="connsiteX70" fmla="*/ 178855 w 1142116"/>
              <a:gd name="connsiteY70" fmla="*/ 354958 h 508170"/>
              <a:gd name="connsiteX71" fmla="*/ 213349 w 1142116"/>
              <a:gd name="connsiteY71" fmla="*/ 320465 h 508170"/>
              <a:gd name="connsiteX72" fmla="*/ 34494 w 1142116"/>
              <a:gd name="connsiteY72" fmla="*/ 320465 h 508170"/>
              <a:gd name="connsiteX73" fmla="*/ 68988 w 1142116"/>
              <a:gd name="connsiteY73" fmla="*/ 354958 h 508170"/>
              <a:gd name="connsiteX74" fmla="*/ 34494 w 1142116"/>
              <a:gd name="connsiteY74" fmla="*/ 389452 h 508170"/>
              <a:gd name="connsiteX75" fmla="*/ 0 w 1142116"/>
              <a:gd name="connsiteY75" fmla="*/ 354958 h 508170"/>
              <a:gd name="connsiteX76" fmla="*/ 34494 w 1142116"/>
              <a:gd name="connsiteY76" fmla="*/ 320465 h 508170"/>
              <a:gd name="connsiteX77" fmla="*/ 1107623 w 1142116"/>
              <a:gd name="connsiteY77" fmla="*/ 160233 h 508170"/>
              <a:gd name="connsiteX78" fmla="*/ 1142116 w 1142116"/>
              <a:gd name="connsiteY78" fmla="*/ 194726 h 508170"/>
              <a:gd name="connsiteX79" fmla="*/ 1107623 w 1142116"/>
              <a:gd name="connsiteY79" fmla="*/ 229220 h 508170"/>
              <a:gd name="connsiteX80" fmla="*/ 1073129 w 1142116"/>
              <a:gd name="connsiteY80" fmla="*/ 194726 h 508170"/>
              <a:gd name="connsiteX81" fmla="*/ 1107623 w 1142116"/>
              <a:gd name="connsiteY81" fmla="*/ 160233 h 508170"/>
              <a:gd name="connsiteX82" fmla="*/ 928767 w 1142116"/>
              <a:gd name="connsiteY82" fmla="*/ 160233 h 508170"/>
              <a:gd name="connsiteX83" fmla="*/ 963261 w 1142116"/>
              <a:gd name="connsiteY83" fmla="*/ 194726 h 508170"/>
              <a:gd name="connsiteX84" fmla="*/ 928767 w 1142116"/>
              <a:gd name="connsiteY84" fmla="*/ 229220 h 508170"/>
              <a:gd name="connsiteX85" fmla="*/ 894274 w 1142116"/>
              <a:gd name="connsiteY85" fmla="*/ 194726 h 508170"/>
              <a:gd name="connsiteX86" fmla="*/ 928767 w 1142116"/>
              <a:gd name="connsiteY86" fmla="*/ 160233 h 508170"/>
              <a:gd name="connsiteX87" fmla="*/ 749913 w 1142116"/>
              <a:gd name="connsiteY87" fmla="*/ 160233 h 508170"/>
              <a:gd name="connsiteX88" fmla="*/ 784406 w 1142116"/>
              <a:gd name="connsiteY88" fmla="*/ 194726 h 508170"/>
              <a:gd name="connsiteX89" fmla="*/ 749913 w 1142116"/>
              <a:gd name="connsiteY89" fmla="*/ 229220 h 508170"/>
              <a:gd name="connsiteX90" fmla="*/ 715419 w 1142116"/>
              <a:gd name="connsiteY90" fmla="*/ 194726 h 508170"/>
              <a:gd name="connsiteX91" fmla="*/ 749913 w 1142116"/>
              <a:gd name="connsiteY91" fmla="*/ 160233 h 508170"/>
              <a:gd name="connsiteX92" fmla="*/ 571058 w 1142116"/>
              <a:gd name="connsiteY92" fmla="*/ 160233 h 508170"/>
              <a:gd name="connsiteX93" fmla="*/ 605552 w 1142116"/>
              <a:gd name="connsiteY93" fmla="*/ 194726 h 508170"/>
              <a:gd name="connsiteX94" fmla="*/ 571058 w 1142116"/>
              <a:gd name="connsiteY94" fmla="*/ 229220 h 508170"/>
              <a:gd name="connsiteX95" fmla="*/ 536564 w 1142116"/>
              <a:gd name="connsiteY95" fmla="*/ 194726 h 508170"/>
              <a:gd name="connsiteX96" fmla="*/ 571058 w 1142116"/>
              <a:gd name="connsiteY96" fmla="*/ 160233 h 508170"/>
              <a:gd name="connsiteX97" fmla="*/ 392203 w 1142116"/>
              <a:gd name="connsiteY97" fmla="*/ 160233 h 508170"/>
              <a:gd name="connsiteX98" fmla="*/ 426697 w 1142116"/>
              <a:gd name="connsiteY98" fmla="*/ 194726 h 508170"/>
              <a:gd name="connsiteX99" fmla="*/ 392203 w 1142116"/>
              <a:gd name="connsiteY99" fmla="*/ 229220 h 508170"/>
              <a:gd name="connsiteX100" fmla="*/ 357710 w 1142116"/>
              <a:gd name="connsiteY100" fmla="*/ 194726 h 508170"/>
              <a:gd name="connsiteX101" fmla="*/ 392203 w 1142116"/>
              <a:gd name="connsiteY101" fmla="*/ 160233 h 508170"/>
              <a:gd name="connsiteX102" fmla="*/ 213349 w 1142116"/>
              <a:gd name="connsiteY102" fmla="*/ 160233 h 508170"/>
              <a:gd name="connsiteX103" fmla="*/ 247843 w 1142116"/>
              <a:gd name="connsiteY103" fmla="*/ 194726 h 508170"/>
              <a:gd name="connsiteX104" fmla="*/ 213349 w 1142116"/>
              <a:gd name="connsiteY104" fmla="*/ 229220 h 508170"/>
              <a:gd name="connsiteX105" fmla="*/ 178855 w 1142116"/>
              <a:gd name="connsiteY105" fmla="*/ 194726 h 508170"/>
              <a:gd name="connsiteX106" fmla="*/ 213349 w 1142116"/>
              <a:gd name="connsiteY106" fmla="*/ 160233 h 508170"/>
              <a:gd name="connsiteX107" fmla="*/ 34494 w 1142116"/>
              <a:gd name="connsiteY107" fmla="*/ 160233 h 508170"/>
              <a:gd name="connsiteX108" fmla="*/ 68988 w 1142116"/>
              <a:gd name="connsiteY108" fmla="*/ 194726 h 508170"/>
              <a:gd name="connsiteX109" fmla="*/ 34494 w 1142116"/>
              <a:gd name="connsiteY109" fmla="*/ 229220 h 508170"/>
              <a:gd name="connsiteX110" fmla="*/ 0 w 1142116"/>
              <a:gd name="connsiteY110" fmla="*/ 194726 h 508170"/>
              <a:gd name="connsiteX111" fmla="*/ 34494 w 1142116"/>
              <a:gd name="connsiteY111" fmla="*/ 160233 h 508170"/>
              <a:gd name="connsiteX112" fmla="*/ 1107623 w 1142116"/>
              <a:gd name="connsiteY112" fmla="*/ 0 h 508170"/>
              <a:gd name="connsiteX113" fmla="*/ 1142116 w 1142116"/>
              <a:gd name="connsiteY113" fmla="*/ 34494 h 508170"/>
              <a:gd name="connsiteX114" fmla="*/ 1107623 w 1142116"/>
              <a:gd name="connsiteY114" fmla="*/ 68988 h 508170"/>
              <a:gd name="connsiteX115" fmla="*/ 1073129 w 1142116"/>
              <a:gd name="connsiteY115" fmla="*/ 34494 h 508170"/>
              <a:gd name="connsiteX116" fmla="*/ 1107623 w 1142116"/>
              <a:gd name="connsiteY116" fmla="*/ 0 h 508170"/>
              <a:gd name="connsiteX117" fmla="*/ 928767 w 1142116"/>
              <a:gd name="connsiteY117" fmla="*/ 0 h 508170"/>
              <a:gd name="connsiteX118" fmla="*/ 963261 w 1142116"/>
              <a:gd name="connsiteY118" fmla="*/ 34494 h 508170"/>
              <a:gd name="connsiteX119" fmla="*/ 928767 w 1142116"/>
              <a:gd name="connsiteY119" fmla="*/ 68988 h 508170"/>
              <a:gd name="connsiteX120" fmla="*/ 894274 w 1142116"/>
              <a:gd name="connsiteY120" fmla="*/ 34494 h 508170"/>
              <a:gd name="connsiteX121" fmla="*/ 928767 w 1142116"/>
              <a:gd name="connsiteY121" fmla="*/ 0 h 508170"/>
              <a:gd name="connsiteX122" fmla="*/ 749913 w 1142116"/>
              <a:gd name="connsiteY122" fmla="*/ 0 h 508170"/>
              <a:gd name="connsiteX123" fmla="*/ 784406 w 1142116"/>
              <a:gd name="connsiteY123" fmla="*/ 34494 h 508170"/>
              <a:gd name="connsiteX124" fmla="*/ 749913 w 1142116"/>
              <a:gd name="connsiteY124" fmla="*/ 68988 h 508170"/>
              <a:gd name="connsiteX125" fmla="*/ 715419 w 1142116"/>
              <a:gd name="connsiteY125" fmla="*/ 34494 h 508170"/>
              <a:gd name="connsiteX126" fmla="*/ 749913 w 1142116"/>
              <a:gd name="connsiteY126" fmla="*/ 0 h 508170"/>
              <a:gd name="connsiteX127" fmla="*/ 571058 w 1142116"/>
              <a:gd name="connsiteY127" fmla="*/ 0 h 508170"/>
              <a:gd name="connsiteX128" fmla="*/ 605552 w 1142116"/>
              <a:gd name="connsiteY128" fmla="*/ 34494 h 508170"/>
              <a:gd name="connsiteX129" fmla="*/ 571058 w 1142116"/>
              <a:gd name="connsiteY129" fmla="*/ 68988 h 508170"/>
              <a:gd name="connsiteX130" fmla="*/ 536564 w 1142116"/>
              <a:gd name="connsiteY130" fmla="*/ 34494 h 508170"/>
              <a:gd name="connsiteX131" fmla="*/ 571058 w 1142116"/>
              <a:gd name="connsiteY131" fmla="*/ 0 h 508170"/>
              <a:gd name="connsiteX132" fmla="*/ 392203 w 1142116"/>
              <a:gd name="connsiteY132" fmla="*/ 0 h 508170"/>
              <a:gd name="connsiteX133" fmla="*/ 426697 w 1142116"/>
              <a:gd name="connsiteY133" fmla="*/ 34494 h 508170"/>
              <a:gd name="connsiteX134" fmla="*/ 392203 w 1142116"/>
              <a:gd name="connsiteY134" fmla="*/ 68988 h 508170"/>
              <a:gd name="connsiteX135" fmla="*/ 357710 w 1142116"/>
              <a:gd name="connsiteY135" fmla="*/ 34494 h 508170"/>
              <a:gd name="connsiteX136" fmla="*/ 392203 w 1142116"/>
              <a:gd name="connsiteY136" fmla="*/ 0 h 508170"/>
              <a:gd name="connsiteX137" fmla="*/ 213349 w 1142116"/>
              <a:gd name="connsiteY137" fmla="*/ 0 h 508170"/>
              <a:gd name="connsiteX138" fmla="*/ 247843 w 1142116"/>
              <a:gd name="connsiteY138" fmla="*/ 34494 h 508170"/>
              <a:gd name="connsiteX139" fmla="*/ 213349 w 1142116"/>
              <a:gd name="connsiteY139" fmla="*/ 68988 h 508170"/>
              <a:gd name="connsiteX140" fmla="*/ 178855 w 1142116"/>
              <a:gd name="connsiteY140" fmla="*/ 34494 h 508170"/>
              <a:gd name="connsiteX141" fmla="*/ 213349 w 1142116"/>
              <a:gd name="connsiteY141" fmla="*/ 0 h 508170"/>
              <a:gd name="connsiteX142" fmla="*/ 34494 w 1142116"/>
              <a:gd name="connsiteY142" fmla="*/ 0 h 508170"/>
              <a:gd name="connsiteX143" fmla="*/ 68988 w 1142116"/>
              <a:gd name="connsiteY143" fmla="*/ 34494 h 508170"/>
              <a:gd name="connsiteX144" fmla="*/ 34494 w 1142116"/>
              <a:gd name="connsiteY144" fmla="*/ 68988 h 508170"/>
              <a:gd name="connsiteX145" fmla="*/ 0 w 1142116"/>
              <a:gd name="connsiteY145" fmla="*/ 34494 h 508170"/>
              <a:gd name="connsiteX146" fmla="*/ 34494 w 1142116"/>
              <a:gd name="connsiteY146" fmla="*/ 0 h 508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</a:cxnLst>
            <a:rect l="l" t="t" r="r" b="b"/>
            <a:pathLst>
              <a:path w="1142116" h="508170">
                <a:moveTo>
                  <a:pt x="1107623" y="480698"/>
                </a:moveTo>
                <a:cubicBezTo>
                  <a:pt x="1117148" y="480698"/>
                  <a:pt x="1125772" y="484559"/>
                  <a:pt x="1132014" y="490800"/>
                </a:cubicBezTo>
                <a:lnTo>
                  <a:pt x="1139208" y="508170"/>
                </a:lnTo>
                <a:lnTo>
                  <a:pt x="1076038" y="508170"/>
                </a:lnTo>
                <a:lnTo>
                  <a:pt x="1083233" y="490800"/>
                </a:lnTo>
                <a:cubicBezTo>
                  <a:pt x="1089475" y="484559"/>
                  <a:pt x="1098098" y="480698"/>
                  <a:pt x="1107623" y="480698"/>
                </a:cubicBezTo>
                <a:close/>
                <a:moveTo>
                  <a:pt x="928767" y="480698"/>
                </a:moveTo>
                <a:cubicBezTo>
                  <a:pt x="938292" y="480698"/>
                  <a:pt x="946916" y="484559"/>
                  <a:pt x="953158" y="490800"/>
                </a:cubicBezTo>
                <a:lnTo>
                  <a:pt x="960353" y="508170"/>
                </a:lnTo>
                <a:lnTo>
                  <a:pt x="897182" y="508170"/>
                </a:lnTo>
                <a:lnTo>
                  <a:pt x="904377" y="490800"/>
                </a:lnTo>
                <a:cubicBezTo>
                  <a:pt x="910619" y="484559"/>
                  <a:pt x="919242" y="480698"/>
                  <a:pt x="928767" y="480698"/>
                </a:cubicBezTo>
                <a:close/>
                <a:moveTo>
                  <a:pt x="749913" y="480698"/>
                </a:moveTo>
                <a:cubicBezTo>
                  <a:pt x="759438" y="480698"/>
                  <a:pt x="768062" y="484559"/>
                  <a:pt x="774304" y="490800"/>
                </a:cubicBezTo>
                <a:lnTo>
                  <a:pt x="781498" y="508170"/>
                </a:lnTo>
                <a:lnTo>
                  <a:pt x="718327" y="508170"/>
                </a:lnTo>
                <a:lnTo>
                  <a:pt x="725522" y="490800"/>
                </a:lnTo>
                <a:cubicBezTo>
                  <a:pt x="731764" y="484559"/>
                  <a:pt x="740388" y="480698"/>
                  <a:pt x="749913" y="480698"/>
                </a:cubicBezTo>
                <a:close/>
                <a:moveTo>
                  <a:pt x="571058" y="480698"/>
                </a:moveTo>
                <a:cubicBezTo>
                  <a:pt x="580583" y="480698"/>
                  <a:pt x="589207" y="484559"/>
                  <a:pt x="595449" y="490800"/>
                </a:cubicBezTo>
                <a:lnTo>
                  <a:pt x="602643" y="508170"/>
                </a:lnTo>
                <a:lnTo>
                  <a:pt x="539472" y="508170"/>
                </a:lnTo>
                <a:lnTo>
                  <a:pt x="546668" y="490800"/>
                </a:lnTo>
                <a:cubicBezTo>
                  <a:pt x="552910" y="484559"/>
                  <a:pt x="561533" y="480698"/>
                  <a:pt x="571058" y="480698"/>
                </a:cubicBezTo>
                <a:close/>
                <a:moveTo>
                  <a:pt x="392203" y="480698"/>
                </a:moveTo>
                <a:cubicBezTo>
                  <a:pt x="401728" y="480698"/>
                  <a:pt x="410352" y="484559"/>
                  <a:pt x="416594" y="490800"/>
                </a:cubicBezTo>
                <a:lnTo>
                  <a:pt x="423789" y="508170"/>
                </a:lnTo>
                <a:lnTo>
                  <a:pt x="360618" y="508170"/>
                </a:lnTo>
                <a:lnTo>
                  <a:pt x="367813" y="490800"/>
                </a:lnTo>
                <a:cubicBezTo>
                  <a:pt x="374055" y="484559"/>
                  <a:pt x="382678" y="480698"/>
                  <a:pt x="392203" y="480698"/>
                </a:cubicBezTo>
                <a:close/>
                <a:moveTo>
                  <a:pt x="213349" y="480698"/>
                </a:moveTo>
                <a:cubicBezTo>
                  <a:pt x="222874" y="480698"/>
                  <a:pt x="231497" y="484559"/>
                  <a:pt x="237740" y="490800"/>
                </a:cubicBezTo>
                <a:lnTo>
                  <a:pt x="244935" y="508170"/>
                </a:lnTo>
                <a:lnTo>
                  <a:pt x="181763" y="508170"/>
                </a:lnTo>
                <a:lnTo>
                  <a:pt x="188958" y="490800"/>
                </a:lnTo>
                <a:cubicBezTo>
                  <a:pt x="195200" y="484559"/>
                  <a:pt x="203824" y="480698"/>
                  <a:pt x="213349" y="480698"/>
                </a:cubicBezTo>
                <a:close/>
                <a:moveTo>
                  <a:pt x="34494" y="480698"/>
                </a:moveTo>
                <a:cubicBezTo>
                  <a:pt x="44019" y="480698"/>
                  <a:pt x="52643" y="484559"/>
                  <a:pt x="58885" y="490800"/>
                </a:cubicBezTo>
                <a:lnTo>
                  <a:pt x="66080" y="508170"/>
                </a:lnTo>
                <a:lnTo>
                  <a:pt x="2909" y="508170"/>
                </a:lnTo>
                <a:lnTo>
                  <a:pt x="10104" y="490800"/>
                </a:lnTo>
                <a:cubicBezTo>
                  <a:pt x="16346" y="484559"/>
                  <a:pt x="24969" y="480698"/>
                  <a:pt x="34494" y="480698"/>
                </a:cubicBezTo>
                <a:close/>
                <a:moveTo>
                  <a:pt x="1107623" y="320465"/>
                </a:moveTo>
                <a:cubicBezTo>
                  <a:pt x="1126673" y="320465"/>
                  <a:pt x="1142116" y="335908"/>
                  <a:pt x="1142116" y="354958"/>
                </a:cubicBezTo>
                <a:cubicBezTo>
                  <a:pt x="1142116" y="374008"/>
                  <a:pt x="1126673" y="389452"/>
                  <a:pt x="1107623" y="389452"/>
                </a:cubicBezTo>
                <a:cubicBezTo>
                  <a:pt x="1088573" y="389452"/>
                  <a:pt x="1073129" y="374008"/>
                  <a:pt x="1073129" y="354958"/>
                </a:cubicBezTo>
                <a:cubicBezTo>
                  <a:pt x="1073129" y="335908"/>
                  <a:pt x="1088573" y="320465"/>
                  <a:pt x="1107623" y="320465"/>
                </a:cubicBezTo>
                <a:close/>
                <a:moveTo>
                  <a:pt x="928767" y="320465"/>
                </a:moveTo>
                <a:cubicBezTo>
                  <a:pt x="947817" y="320465"/>
                  <a:pt x="963261" y="335908"/>
                  <a:pt x="963261" y="354958"/>
                </a:cubicBezTo>
                <a:cubicBezTo>
                  <a:pt x="963261" y="374008"/>
                  <a:pt x="947817" y="389452"/>
                  <a:pt x="928767" y="389452"/>
                </a:cubicBezTo>
                <a:cubicBezTo>
                  <a:pt x="909718" y="389452"/>
                  <a:pt x="894274" y="374008"/>
                  <a:pt x="894274" y="354958"/>
                </a:cubicBezTo>
                <a:cubicBezTo>
                  <a:pt x="894274" y="335908"/>
                  <a:pt x="909718" y="320465"/>
                  <a:pt x="928767" y="320465"/>
                </a:cubicBezTo>
                <a:close/>
                <a:moveTo>
                  <a:pt x="749913" y="320465"/>
                </a:moveTo>
                <a:cubicBezTo>
                  <a:pt x="768963" y="320465"/>
                  <a:pt x="784406" y="335908"/>
                  <a:pt x="784406" y="354958"/>
                </a:cubicBezTo>
                <a:cubicBezTo>
                  <a:pt x="784406" y="374008"/>
                  <a:pt x="768963" y="389452"/>
                  <a:pt x="749913" y="389452"/>
                </a:cubicBezTo>
                <a:cubicBezTo>
                  <a:pt x="730863" y="389452"/>
                  <a:pt x="715419" y="374008"/>
                  <a:pt x="715419" y="354958"/>
                </a:cubicBezTo>
                <a:cubicBezTo>
                  <a:pt x="715419" y="335908"/>
                  <a:pt x="730863" y="320465"/>
                  <a:pt x="749913" y="320465"/>
                </a:cubicBezTo>
                <a:close/>
                <a:moveTo>
                  <a:pt x="571058" y="320465"/>
                </a:moveTo>
                <a:cubicBezTo>
                  <a:pt x="590108" y="320465"/>
                  <a:pt x="605552" y="335908"/>
                  <a:pt x="605552" y="354958"/>
                </a:cubicBezTo>
                <a:cubicBezTo>
                  <a:pt x="605552" y="374008"/>
                  <a:pt x="590108" y="389452"/>
                  <a:pt x="571058" y="389452"/>
                </a:cubicBezTo>
                <a:cubicBezTo>
                  <a:pt x="552008" y="389452"/>
                  <a:pt x="536564" y="374008"/>
                  <a:pt x="536564" y="354958"/>
                </a:cubicBezTo>
                <a:cubicBezTo>
                  <a:pt x="536564" y="335908"/>
                  <a:pt x="552008" y="320465"/>
                  <a:pt x="571058" y="320465"/>
                </a:cubicBezTo>
                <a:close/>
                <a:moveTo>
                  <a:pt x="392203" y="320465"/>
                </a:moveTo>
                <a:cubicBezTo>
                  <a:pt x="411253" y="320465"/>
                  <a:pt x="426697" y="335908"/>
                  <a:pt x="426697" y="354958"/>
                </a:cubicBezTo>
                <a:cubicBezTo>
                  <a:pt x="426697" y="374008"/>
                  <a:pt x="411253" y="389452"/>
                  <a:pt x="392203" y="389452"/>
                </a:cubicBezTo>
                <a:cubicBezTo>
                  <a:pt x="373153" y="389452"/>
                  <a:pt x="357710" y="374008"/>
                  <a:pt x="357710" y="354958"/>
                </a:cubicBezTo>
                <a:cubicBezTo>
                  <a:pt x="357710" y="335908"/>
                  <a:pt x="373153" y="320465"/>
                  <a:pt x="392203" y="320465"/>
                </a:cubicBezTo>
                <a:close/>
                <a:moveTo>
                  <a:pt x="213349" y="320465"/>
                </a:moveTo>
                <a:cubicBezTo>
                  <a:pt x="232399" y="320465"/>
                  <a:pt x="247843" y="335908"/>
                  <a:pt x="247843" y="354958"/>
                </a:cubicBezTo>
                <a:cubicBezTo>
                  <a:pt x="247843" y="374008"/>
                  <a:pt x="232399" y="389452"/>
                  <a:pt x="213349" y="389452"/>
                </a:cubicBezTo>
                <a:cubicBezTo>
                  <a:pt x="194298" y="389452"/>
                  <a:pt x="178855" y="374008"/>
                  <a:pt x="178855" y="354958"/>
                </a:cubicBezTo>
                <a:cubicBezTo>
                  <a:pt x="178855" y="335908"/>
                  <a:pt x="194298" y="320465"/>
                  <a:pt x="213349" y="320465"/>
                </a:cubicBezTo>
                <a:close/>
                <a:moveTo>
                  <a:pt x="34494" y="320465"/>
                </a:moveTo>
                <a:cubicBezTo>
                  <a:pt x="53544" y="320465"/>
                  <a:pt x="68988" y="335908"/>
                  <a:pt x="68988" y="354958"/>
                </a:cubicBezTo>
                <a:cubicBezTo>
                  <a:pt x="68988" y="374008"/>
                  <a:pt x="53544" y="389452"/>
                  <a:pt x="34494" y="389452"/>
                </a:cubicBezTo>
                <a:cubicBezTo>
                  <a:pt x="15444" y="389452"/>
                  <a:pt x="0" y="374008"/>
                  <a:pt x="0" y="354958"/>
                </a:cubicBezTo>
                <a:cubicBezTo>
                  <a:pt x="0" y="335908"/>
                  <a:pt x="15444" y="320465"/>
                  <a:pt x="34494" y="320465"/>
                </a:cubicBezTo>
                <a:close/>
                <a:moveTo>
                  <a:pt x="1107623" y="160233"/>
                </a:moveTo>
                <a:cubicBezTo>
                  <a:pt x="1126673" y="160233"/>
                  <a:pt x="1142116" y="175676"/>
                  <a:pt x="1142116" y="194726"/>
                </a:cubicBezTo>
                <a:cubicBezTo>
                  <a:pt x="1142116" y="213776"/>
                  <a:pt x="1126673" y="229220"/>
                  <a:pt x="1107623" y="229220"/>
                </a:cubicBezTo>
                <a:cubicBezTo>
                  <a:pt x="1088573" y="229220"/>
                  <a:pt x="1073129" y="213776"/>
                  <a:pt x="1073129" y="194726"/>
                </a:cubicBezTo>
                <a:cubicBezTo>
                  <a:pt x="1073129" y="175676"/>
                  <a:pt x="1088573" y="160233"/>
                  <a:pt x="1107623" y="160233"/>
                </a:cubicBezTo>
                <a:close/>
                <a:moveTo>
                  <a:pt x="928767" y="160233"/>
                </a:moveTo>
                <a:cubicBezTo>
                  <a:pt x="947817" y="160233"/>
                  <a:pt x="963261" y="175676"/>
                  <a:pt x="963261" y="194726"/>
                </a:cubicBezTo>
                <a:cubicBezTo>
                  <a:pt x="963261" y="213776"/>
                  <a:pt x="947817" y="229220"/>
                  <a:pt x="928767" y="229220"/>
                </a:cubicBezTo>
                <a:cubicBezTo>
                  <a:pt x="909718" y="229220"/>
                  <a:pt x="894274" y="213776"/>
                  <a:pt x="894274" y="194726"/>
                </a:cubicBezTo>
                <a:cubicBezTo>
                  <a:pt x="894274" y="175676"/>
                  <a:pt x="909718" y="160233"/>
                  <a:pt x="928767" y="160233"/>
                </a:cubicBezTo>
                <a:close/>
                <a:moveTo>
                  <a:pt x="749913" y="160233"/>
                </a:moveTo>
                <a:cubicBezTo>
                  <a:pt x="768963" y="160233"/>
                  <a:pt x="784406" y="175676"/>
                  <a:pt x="784406" y="194726"/>
                </a:cubicBezTo>
                <a:cubicBezTo>
                  <a:pt x="784406" y="213776"/>
                  <a:pt x="768963" y="229220"/>
                  <a:pt x="749913" y="229220"/>
                </a:cubicBezTo>
                <a:cubicBezTo>
                  <a:pt x="730863" y="229220"/>
                  <a:pt x="715419" y="213776"/>
                  <a:pt x="715419" y="194726"/>
                </a:cubicBezTo>
                <a:cubicBezTo>
                  <a:pt x="715419" y="175676"/>
                  <a:pt x="730863" y="160233"/>
                  <a:pt x="749913" y="160233"/>
                </a:cubicBezTo>
                <a:close/>
                <a:moveTo>
                  <a:pt x="571058" y="160233"/>
                </a:moveTo>
                <a:cubicBezTo>
                  <a:pt x="590108" y="160233"/>
                  <a:pt x="605552" y="175676"/>
                  <a:pt x="605552" y="194726"/>
                </a:cubicBezTo>
                <a:cubicBezTo>
                  <a:pt x="605552" y="213776"/>
                  <a:pt x="590108" y="229220"/>
                  <a:pt x="571058" y="229220"/>
                </a:cubicBezTo>
                <a:cubicBezTo>
                  <a:pt x="552008" y="229220"/>
                  <a:pt x="536564" y="213776"/>
                  <a:pt x="536564" y="194726"/>
                </a:cubicBezTo>
                <a:cubicBezTo>
                  <a:pt x="536564" y="175676"/>
                  <a:pt x="552008" y="160233"/>
                  <a:pt x="571058" y="160233"/>
                </a:cubicBezTo>
                <a:close/>
                <a:moveTo>
                  <a:pt x="392203" y="160233"/>
                </a:moveTo>
                <a:cubicBezTo>
                  <a:pt x="411253" y="160233"/>
                  <a:pt x="426697" y="175676"/>
                  <a:pt x="426697" y="194726"/>
                </a:cubicBezTo>
                <a:cubicBezTo>
                  <a:pt x="426697" y="213776"/>
                  <a:pt x="411253" y="229220"/>
                  <a:pt x="392203" y="229220"/>
                </a:cubicBezTo>
                <a:cubicBezTo>
                  <a:pt x="373153" y="229220"/>
                  <a:pt x="357710" y="213776"/>
                  <a:pt x="357710" y="194726"/>
                </a:cubicBezTo>
                <a:cubicBezTo>
                  <a:pt x="357710" y="175676"/>
                  <a:pt x="373153" y="160233"/>
                  <a:pt x="392203" y="160233"/>
                </a:cubicBezTo>
                <a:close/>
                <a:moveTo>
                  <a:pt x="213349" y="160233"/>
                </a:moveTo>
                <a:cubicBezTo>
                  <a:pt x="232399" y="160233"/>
                  <a:pt x="247843" y="175676"/>
                  <a:pt x="247843" y="194726"/>
                </a:cubicBezTo>
                <a:cubicBezTo>
                  <a:pt x="247843" y="213776"/>
                  <a:pt x="232399" y="229220"/>
                  <a:pt x="213349" y="229220"/>
                </a:cubicBezTo>
                <a:cubicBezTo>
                  <a:pt x="194298" y="229220"/>
                  <a:pt x="178855" y="213776"/>
                  <a:pt x="178855" y="194726"/>
                </a:cubicBezTo>
                <a:cubicBezTo>
                  <a:pt x="178855" y="175676"/>
                  <a:pt x="194298" y="160233"/>
                  <a:pt x="213349" y="160233"/>
                </a:cubicBezTo>
                <a:close/>
                <a:moveTo>
                  <a:pt x="34494" y="160233"/>
                </a:moveTo>
                <a:cubicBezTo>
                  <a:pt x="53544" y="160233"/>
                  <a:pt x="68988" y="175676"/>
                  <a:pt x="68988" y="194726"/>
                </a:cubicBezTo>
                <a:cubicBezTo>
                  <a:pt x="68988" y="213776"/>
                  <a:pt x="53544" y="229220"/>
                  <a:pt x="34494" y="229220"/>
                </a:cubicBezTo>
                <a:cubicBezTo>
                  <a:pt x="15444" y="229220"/>
                  <a:pt x="0" y="213776"/>
                  <a:pt x="0" y="194726"/>
                </a:cubicBezTo>
                <a:cubicBezTo>
                  <a:pt x="0" y="175676"/>
                  <a:pt x="15444" y="160233"/>
                  <a:pt x="34494" y="160233"/>
                </a:cubicBezTo>
                <a:close/>
                <a:moveTo>
                  <a:pt x="1107623" y="0"/>
                </a:moveTo>
                <a:cubicBezTo>
                  <a:pt x="1126673" y="0"/>
                  <a:pt x="1142116" y="15444"/>
                  <a:pt x="1142116" y="34494"/>
                </a:cubicBezTo>
                <a:cubicBezTo>
                  <a:pt x="1142116" y="53543"/>
                  <a:pt x="1126673" y="68988"/>
                  <a:pt x="1107623" y="68988"/>
                </a:cubicBezTo>
                <a:cubicBezTo>
                  <a:pt x="1088573" y="68988"/>
                  <a:pt x="1073129" y="53543"/>
                  <a:pt x="1073129" y="34494"/>
                </a:cubicBezTo>
                <a:cubicBezTo>
                  <a:pt x="1073129" y="15444"/>
                  <a:pt x="1088573" y="0"/>
                  <a:pt x="1107623" y="0"/>
                </a:cubicBezTo>
                <a:close/>
                <a:moveTo>
                  <a:pt x="928767" y="0"/>
                </a:moveTo>
                <a:cubicBezTo>
                  <a:pt x="947817" y="0"/>
                  <a:pt x="963261" y="15444"/>
                  <a:pt x="963261" y="34494"/>
                </a:cubicBezTo>
                <a:cubicBezTo>
                  <a:pt x="963261" y="53543"/>
                  <a:pt x="947817" y="68988"/>
                  <a:pt x="928767" y="68988"/>
                </a:cubicBezTo>
                <a:cubicBezTo>
                  <a:pt x="909718" y="68988"/>
                  <a:pt x="894274" y="53543"/>
                  <a:pt x="894274" y="34494"/>
                </a:cubicBezTo>
                <a:cubicBezTo>
                  <a:pt x="894274" y="15444"/>
                  <a:pt x="909718" y="0"/>
                  <a:pt x="928767" y="0"/>
                </a:cubicBezTo>
                <a:close/>
                <a:moveTo>
                  <a:pt x="749913" y="0"/>
                </a:moveTo>
                <a:cubicBezTo>
                  <a:pt x="768963" y="0"/>
                  <a:pt x="784406" y="15444"/>
                  <a:pt x="784406" y="34494"/>
                </a:cubicBezTo>
                <a:cubicBezTo>
                  <a:pt x="784406" y="53543"/>
                  <a:pt x="768963" y="68988"/>
                  <a:pt x="749913" y="68988"/>
                </a:cubicBezTo>
                <a:cubicBezTo>
                  <a:pt x="730863" y="68988"/>
                  <a:pt x="715419" y="53543"/>
                  <a:pt x="715419" y="34494"/>
                </a:cubicBezTo>
                <a:cubicBezTo>
                  <a:pt x="715419" y="15444"/>
                  <a:pt x="730863" y="0"/>
                  <a:pt x="749913" y="0"/>
                </a:cubicBezTo>
                <a:close/>
                <a:moveTo>
                  <a:pt x="571058" y="0"/>
                </a:moveTo>
                <a:cubicBezTo>
                  <a:pt x="590108" y="0"/>
                  <a:pt x="605552" y="15444"/>
                  <a:pt x="605552" y="34494"/>
                </a:cubicBezTo>
                <a:cubicBezTo>
                  <a:pt x="605552" y="53543"/>
                  <a:pt x="590108" y="68988"/>
                  <a:pt x="571058" y="68988"/>
                </a:cubicBezTo>
                <a:cubicBezTo>
                  <a:pt x="552008" y="68988"/>
                  <a:pt x="536564" y="53543"/>
                  <a:pt x="536564" y="34494"/>
                </a:cubicBezTo>
                <a:cubicBezTo>
                  <a:pt x="536564" y="15444"/>
                  <a:pt x="552008" y="0"/>
                  <a:pt x="571058" y="0"/>
                </a:cubicBezTo>
                <a:close/>
                <a:moveTo>
                  <a:pt x="392203" y="0"/>
                </a:moveTo>
                <a:cubicBezTo>
                  <a:pt x="411253" y="0"/>
                  <a:pt x="426697" y="15444"/>
                  <a:pt x="426697" y="34494"/>
                </a:cubicBezTo>
                <a:cubicBezTo>
                  <a:pt x="426697" y="53543"/>
                  <a:pt x="411253" y="68988"/>
                  <a:pt x="392203" y="68988"/>
                </a:cubicBezTo>
                <a:cubicBezTo>
                  <a:pt x="373153" y="68988"/>
                  <a:pt x="357710" y="53543"/>
                  <a:pt x="357710" y="34494"/>
                </a:cubicBezTo>
                <a:cubicBezTo>
                  <a:pt x="357710" y="15444"/>
                  <a:pt x="373153" y="0"/>
                  <a:pt x="392203" y="0"/>
                </a:cubicBezTo>
                <a:close/>
                <a:moveTo>
                  <a:pt x="213349" y="0"/>
                </a:moveTo>
                <a:cubicBezTo>
                  <a:pt x="232399" y="0"/>
                  <a:pt x="247843" y="15444"/>
                  <a:pt x="247843" y="34494"/>
                </a:cubicBezTo>
                <a:cubicBezTo>
                  <a:pt x="247843" y="53543"/>
                  <a:pt x="232399" y="68988"/>
                  <a:pt x="213349" y="68988"/>
                </a:cubicBezTo>
                <a:cubicBezTo>
                  <a:pt x="194298" y="68988"/>
                  <a:pt x="178855" y="53543"/>
                  <a:pt x="178855" y="34494"/>
                </a:cubicBezTo>
                <a:cubicBezTo>
                  <a:pt x="178855" y="15444"/>
                  <a:pt x="194298" y="0"/>
                  <a:pt x="213349" y="0"/>
                </a:cubicBezTo>
                <a:close/>
                <a:moveTo>
                  <a:pt x="34494" y="0"/>
                </a:moveTo>
                <a:cubicBezTo>
                  <a:pt x="53544" y="0"/>
                  <a:pt x="68988" y="15444"/>
                  <a:pt x="68988" y="34494"/>
                </a:cubicBezTo>
                <a:cubicBezTo>
                  <a:pt x="68988" y="53543"/>
                  <a:pt x="53544" y="68988"/>
                  <a:pt x="34494" y="68988"/>
                </a:cubicBezTo>
                <a:cubicBezTo>
                  <a:pt x="15444" y="68988"/>
                  <a:pt x="0" y="53543"/>
                  <a:pt x="0" y="34494"/>
                </a:cubicBezTo>
                <a:cubicBezTo>
                  <a:pt x="0" y="15444"/>
                  <a:pt x="15444" y="0"/>
                  <a:pt x="344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9" name="圆角矩形 8"/>
          <p:cNvSpPr/>
          <p:nvPr>
            <p:custDataLst>
              <p:tags r:id="rId12"/>
            </p:custDataLst>
          </p:nvPr>
        </p:nvSpPr>
        <p:spPr>
          <a:xfrm>
            <a:off x="5965031" y="1793081"/>
            <a:ext cx="1838801" cy="37071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olid"/>
          </a:ln>
          <a:effectLst>
            <a:outerShdw blurRad="254000" dist="101600" dir="2700000" algn="tl" rotWithShape="0">
              <a:schemeClr val="accent2">
                <a:lumMod val="50000"/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58" name="图片 57" descr="图标&#10;&#10;描述已自动生成"/>
          <p:cNvPicPr>
            <a:picLocks noChangeAspect="1"/>
          </p:cNvPicPr>
          <p:nvPr>
            <p:custDataLst>
              <p:tags r:id="rId13"/>
            </p:custDataLst>
          </p:nvPr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754" t="11813" r="12614" b="11508"/>
          <a:stretch>
            <a:fillRect/>
          </a:stretch>
        </p:blipFill>
        <p:spPr>
          <a:xfrm>
            <a:off x="5965031" y="1793081"/>
            <a:ext cx="1839278" cy="3719036"/>
          </a:xfrm>
          <a:prstGeom prst="roundRect">
            <a:avLst/>
          </a:prstGeom>
          <a:effectLst/>
        </p:spPr>
      </p:pic>
      <p:pic>
        <p:nvPicPr>
          <p:cNvPr id="15" name="图片 14" descr="图片21" hidden="1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16"/>
          <a:srcRect l="2202" t="407" r="1977" b="686"/>
          <a:stretch>
            <a:fillRect/>
          </a:stretch>
        </p:blipFill>
        <p:spPr>
          <a:xfrm>
            <a:off x="5966460" y="1793081"/>
            <a:ext cx="1823561" cy="3707130"/>
          </a:xfrm>
          <a:prstGeom prst="roundRect">
            <a:avLst/>
          </a:prstGeom>
        </p:spPr>
      </p:pic>
      <p:sp>
        <p:nvSpPr>
          <p:cNvPr id="17" name="任意多边形 16"/>
          <p:cNvSpPr/>
          <p:nvPr>
            <p:custDataLst>
              <p:tags r:id="rId17"/>
            </p:custDataLst>
          </p:nvPr>
        </p:nvSpPr>
        <p:spPr>
          <a:xfrm flipH="1">
            <a:off x="6024563" y="2239804"/>
            <a:ext cx="1721644" cy="2864168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615" h="6014">
                <a:moveTo>
                  <a:pt x="608" y="0"/>
                </a:moveTo>
                <a:cubicBezTo>
                  <a:pt x="2269" y="0"/>
                  <a:pt x="3615" y="1346"/>
                  <a:pt x="3615" y="3007"/>
                </a:cubicBezTo>
                <a:cubicBezTo>
                  <a:pt x="3615" y="4668"/>
                  <a:pt x="2269" y="6014"/>
                  <a:pt x="608" y="6014"/>
                </a:cubicBezTo>
                <a:cubicBezTo>
                  <a:pt x="400" y="6014"/>
                  <a:pt x="198" y="5993"/>
                  <a:pt x="2" y="5953"/>
                </a:cubicBezTo>
                <a:lnTo>
                  <a:pt x="0" y="5952"/>
                </a:lnTo>
                <a:lnTo>
                  <a:pt x="0" y="62"/>
                </a:lnTo>
                <a:lnTo>
                  <a:pt x="2" y="61"/>
                </a:lnTo>
                <a:cubicBezTo>
                  <a:pt x="198" y="21"/>
                  <a:pt x="400" y="0"/>
                  <a:pt x="608" y="0"/>
                </a:cubicBezTo>
                <a:close/>
              </a:path>
            </a:pathLst>
          </a:custGeom>
          <a:solidFill>
            <a:schemeClr val="accent1">
              <a:alpha val="42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61" name="图片 60" descr="图片包含 斑马, 看着, 水, 黑暗&#10;&#10;描述已自动生成"/>
          <p:cNvPicPr>
            <a:picLocks noChangeAspect="1"/>
          </p:cNvPicPr>
          <p:nvPr>
            <p:custDataLst>
              <p:tags r:id="rId18"/>
            </p:custDataLst>
          </p:nvPr>
        </p:nvPicPr>
        <p:blipFill>
          <a:blip r:embed="rId19"/>
          <a:srcRect/>
          <a:stretch>
            <a:fillRect/>
          </a:stretch>
        </p:blipFill>
        <p:spPr>
          <a:xfrm>
            <a:off x="6024563" y="1859756"/>
            <a:ext cx="1721644" cy="3589973"/>
          </a:xfrm>
          <a:prstGeom prst="roundRect">
            <a:avLst>
              <a:gd name="adj" fmla="val 15020"/>
            </a:avLst>
          </a:prstGeom>
        </p:spPr>
      </p:pic>
      <p:sp>
        <p:nvSpPr>
          <p:cNvPr id="55" name="任意多边形: 形状 54"/>
          <p:cNvSpPr/>
          <p:nvPr>
            <p:custDataLst>
              <p:tags r:id="rId20"/>
            </p:custDataLst>
          </p:nvPr>
        </p:nvSpPr>
        <p:spPr>
          <a:xfrm>
            <a:off x="0" y="857250"/>
            <a:ext cx="1488204" cy="935594"/>
          </a:xfrm>
          <a:custGeom>
            <a:avLst/>
            <a:gdLst>
              <a:gd name="connsiteX0" fmla="*/ 1518801 w 2044125"/>
              <a:gd name="connsiteY0" fmla="*/ 0 h 1484314"/>
              <a:gd name="connsiteX1" fmla="*/ 2044125 w 2044125"/>
              <a:gd name="connsiteY1" fmla="*/ 0 h 1484314"/>
              <a:gd name="connsiteX2" fmla="*/ 2039461 w 2044125"/>
              <a:gd name="connsiteY2" fmla="*/ 30566 h 1484314"/>
              <a:gd name="connsiteX3" fmla="*/ 255772 w 2044125"/>
              <a:gd name="connsiteY3" fmla="*/ 1484314 h 1484314"/>
              <a:gd name="connsiteX4" fmla="*/ 69618 w 2044125"/>
              <a:gd name="connsiteY4" fmla="*/ 1474914 h 1484314"/>
              <a:gd name="connsiteX5" fmla="*/ 0 w 2044125"/>
              <a:gd name="connsiteY5" fmla="*/ 1464289 h 1484314"/>
              <a:gd name="connsiteX6" fmla="*/ 0 w 2044125"/>
              <a:gd name="connsiteY6" fmla="*/ 946563 h 1484314"/>
              <a:gd name="connsiteX7" fmla="*/ 122005 w 2044125"/>
              <a:gd name="connsiteY7" fmla="*/ 965184 h 1484314"/>
              <a:gd name="connsiteX8" fmla="*/ 255771 w 2044125"/>
              <a:gd name="connsiteY8" fmla="*/ 971938 h 1484314"/>
              <a:gd name="connsiteX9" fmla="*/ 1505254 w 2044125"/>
              <a:gd name="connsiteY9" fmla="*/ 52685 h 1484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25" h="1965">
                <a:moveTo>
                  <a:pt x="2255" y="0"/>
                </a:moveTo>
                <a:lnTo>
                  <a:pt x="3125" y="0"/>
                </a:lnTo>
                <a:lnTo>
                  <a:pt x="3114" y="34"/>
                </a:lnTo>
                <a:cubicBezTo>
                  <a:pt x="2726" y="1157"/>
                  <a:pt x="1658" y="1965"/>
                  <a:pt x="403" y="1965"/>
                </a:cubicBezTo>
                <a:cubicBezTo>
                  <a:pt x="304" y="1965"/>
                  <a:pt x="206" y="1959"/>
                  <a:pt x="110" y="1950"/>
                </a:cubicBezTo>
                <a:lnTo>
                  <a:pt x="0" y="1933"/>
                </a:lnTo>
                <a:lnTo>
                  <a:pt x="0" y="1118"/>
                </a:lnTo>
                <a:lnTo>
                  <a:pt x="192" y="1147"/>
                </a:lnTo>
                <a:cubicBezTo>
                  <a:pt x="261" y="1154"/>
                  <a:pt x="332" y="1158"/>
                  <a:pt x="403" y="1158"/>
                </a:cubicBezTo>
                <a:cubicBezTo>
                  <a:pt x="1212" y="1158"/>
                  <a:pt x="1912" y="691"/>
                  <a:pt x="2249" y="13"/>
                </a:cubicBezTo>
                <a:lnTo>
                  <a:pt x="2255" y="0"/>
                </a:ln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" name="正文"/>
          <p:cNvSpPr txBox="1">
            <a:spLocks noGrp="1"/>
          </p:cNvSpPr>
          <p:nvPr>
            <p:ph type="body" idx="2" hasCustomPrompt="1"/>
            <p:custDataLst>
              <p:tags r:id="rId21"/>
            </p:custDataLst>
          </p:nvPr>
        </p:nvSpPr>
        <p:spPr>
          <a:xfrm>
            <a:off x="630079" y="3364230"/>
            <a:ext cx="3650456" cy="81486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30000"/>
              </a:lnSpc>
              <a:buClrTx/>
              <a:buSzTx/>
              <a:buFontTx/>
              <a:buNone/>
              <a:defRPr kumimoji="0" lang="en-US" sz="900" b="0" i="0" u="none" strike="noStrike" kern="1200" cap="none" spc="0" normalizeH="0" baseline="0" noProof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defRPr>
            </a:lvl1pPr>
          </a:lstStyle>
          <a:p>
            <a:pPr lvl="0" algn="l">
              <a:lnSpc>
                <a:spcPct val="130000"/>
              </a:lnSpc>
              <a:buClrTx/>
              <a:buSzTx/>
              <a:buFontTx/>
            </a:pPr>
            <a:r>
              <a:rPr>
                <a:latin typeface="+mj-lt"/>
                <a:sym typeface="+mn-ea"/>
              </a:rPr>
              <a:t>Click to add text</a:t>
            </a:r>
            <a:endParaRPr>
              <a:sym typeface="+mn-ea"/>
            </a:endParaRPr>
          </a:p>
        </p:txBody>
      </p:sp>
      <p:sp>
        <p:nvSpPr>
          <p:cNvPr id="7" name="署名"/>
          <p:cNvSpPr>
            <a:spLocks noGrp="1"/>
          </p:cNvSpPr>
          <p:nvPr>
            <p:ph type="body" idx="1" hasCustomPrompt="1"/>
            <p:custDataLst>
              <p:tags r:id="rId22"/>
            </p:custDataLst>
          </p:nvPr>
        </p:nvSpPr>
        <p:spPr>
          <a:xfrm>
            <a:off x="603409" y="4304824"/>
            <a:ext cx="1457801" cy="39243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0" scaled="0"/>
          </a:gradFill>
          <a:ln>
            <a:noFill/>
            <a:prstDash val="solid"/>
          </a:ln>
          <a:effectLst>
            <a:outerShdw blurRad="127000" dist="38100" dir="5400000" algn="t" rotWithShape="0">
              <a:schemeClr val="accent1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b" anchorCtr="0" forceAA="0" compatLnSpc="1">
            <a:normAutofit/>
          </a:bodyPr>
          <a:lstStyle>
            <a:lvl1pPr marL="0" marR="0" lvl="0" algn="ct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sz="1200" b="0" i="0" u="none" strike="noStrike" kern="1200" cap="none" spc="0" normalizeH="0" baseline="0" noProof="1" dirty="0">
                <a:solidFill>
                  <a:schemeClr val="bg1"/>
                </a:solidFill>
                <a:latin typeface="+mn-lt"/>
                <a:sym typeface="+mn-ea"/>
              </a:defRPr>
            </a:lvl1pPr>
          </a:lstStyle>
          <a:p>
            <a:pPr lvl="0" algn="ctr">
              <a:buClrTx/>
              <a:buSzTx/>
              <a:buFontTx/>
            </a:pPr>
            <a:r>
              <a:rPr>
                <a:latin typeface="+mn-lt"/>
                <a:sym typeface="+mn-ea"/>
              </a:rPr>
              <a:t>Click to add text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3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/>
          <a:p>
            <a:r>
              <a:rPr lang="en-US"/>
              <a:t>Date Area</a:t>
            </a:r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24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25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2"/>
            </p:custDataLst>
          </p:nvPr>
        </p:nvSpPr>
        <p:spPr>
          <a:xfrm>
            <a:off x="7713464" y="857250"/>
            <a:ext cx="1430536" cy="1515368"/>
          </a:xfrm>
          <a:custGeom>
            <a:avLst/>
            <a:gdLst>
              <a:gd name="connsiteX0" fmla="*/ 27051 w 1907381"/>
              <a:gd name="connsiteY0" fmla="*/ 0 h 2020491"/>
              <a:gd name="connsiteX1" fmla="*/ 1907381 w 1907381"/>
              <a:gd name="connsiteY1" fmla="*/ 0 h 2020491"/>
              <a:gd name="connsiteX2" fmla="*/ 1907381 w 1907381"/>
              <a:gd name="connsiteY2" fmla="*/ 2010703 h 2020491"/>
              <a:gd name="connsiteX3" fmla="*/ 1901609 w 1907381"/>
              <a:gd name="connsiteY3" fmla="*/ 2011584 h 2020491"/>
              <a:gd name="connsiteX4" fmla="*/ 1725216 w 1907381"/>
              <a:gd name="connsiteY4" fmla="*/ 2020491 h 2020491"/>
              <a:gd name="connsiteX5" fmla="*/ 0 w 1907381"/>
              <a:gd name="connsiteY5" fmla="*/ 295275 h 2020491"/>
              <a:gd name="connsiteX6" fmla="*/ 8907 w 1907381"/>
              <a:gd name="connsiteY6" fmla="*/ 118882 h 2020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07381" h="2020491">
                <a:moveTo>
                  <a:pt x="27051" y="0"/>
                </a:moveTo>
                <a:lnTo>
                  <a:pt x="1907381" y="0"/>
                </a:lnTo>
                <a:lnTo>
                  <a:pt x="1907381" y="2010703"/>
                </a:lnTo>
                <a:lnTo>
                  <a:pt x="1901609" y="2011584"/>
                </a:lnTo>
                <a:cubicBezTo>
                  <a:pt x="1843612" y="2017474"/>
                  <a:pt x="1784767" y="2020491"/>
                  <a:pt x="1725216" y="2020491"/>
                </a:cubicBezTo>
                <a:cubicBezTo>
                  <a:pt x="772406" y="2020491"/>
                  <a:pt x="0" y="1248085"/>
                  <a:pt x="0" y="295275"/>
                </a:cubicBezTo>
                <a:cubicBezTo>
                  <a:pt x="0" y="235725"/>
                  <a:pt x="3017" y="176879"/>
                  <a:pt x="8907" y="118882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13" name="任意多边形: 形状 12"/>
          <p:cNvSpPr/>
          <p:nvPr>
            <p:custDataLst>
              <p:tags r:id="rId3"/>
            </p:custDataLst>
          </p:nvPr>
        </p:nvSpPr>
        <p:spPr>
          <a:xfrm>
            <a:off x="0" y="5535216"/>
            <a:ext cx="475640" cy="465534"/>
          </a:xfrm>
          <a:custGeom>
            <a:avLst/>
            <a:gdLst>
              <a:gd name="connsiteX0" fmla="*/ 0 w 634186"/>
              <a:gd name="connsiteY0" fmla="*/ 0 h 620712"/>
              <a:gd name="connsiteX1" fmla="*/ 622781 w 634186"/>
              <a:gd name="connsiteY1" fmla="*/ 507581 h 620712"/>
              <a:gd name="connsiteX2" fmla="*/ 634186 w 634186"/>
              <a:gd name="connsiteY2" fmla="*/ 620712 h 620712"/>
              <a:gd name="connsiteX3" fmla="*/ 0 w 634186"/>
              <a:gd name="connsiteY3" fmla="*/ 620712 h 620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4186" h="620712">
                <a:moveTo>
                  <a:pt x="0" y="0"/>
                </a:moveTo>
                <a:cubicBezTo>
                  <a:pt x="307200" y="0"/>
                  <a:pt x="563505" y="217906"/>
                  <a:pt x="622781" y="507581"/>
                </a:cubicBezTo>
                <a:lnTo>
                  <a:pt x="634186" y="620712"/>
                </a:lnTo>
                <a:lnTo>
                  <a:pt x="0" y="620712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>
                  <a:lumMod val="85000"/>
                  <a:lumOff val="15000"/>
                </a:schemeClr>
              </a:gs>
            </a:gsLst>
            <a:lin ang="5400000" scaled="0"/>
          </a:gra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noFill/>
              <a:sym typeface="+mn-lt"/>
            </a:endParaRPr>
          </a:p>
        </p:txBody>
      </p:sp>
      <p:sp>
        <p:nvSpPr>
          <p:cNvPr id="7" name="副标题"/>
          <p:cNvSpPr txBox="1">
            <a:spLocks noGrp="1"/>
          </p:cNvSpPr>
          <p:nvPr>
            <p:ph type="body" idx="2" hasCustomPrompt="1"/>
            <p:custDataLst>
              <p:tags r:id="rId4"/>
            </p:custDataLst>
          </p:nvPr>
        </p:nvSpPr>
        <p:spPr>
          <a:xfrm>
            <a:off x="521970" y="1833563"/>
            <a:ext cx="8099316" cy="300038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sz="15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j-lt"/>
              </a:defRPr>
            </a:lvl1pPr>
          </a:lstStyle>
          <a:p>
            <a:pPr lvl="0" algn="l"/>
            <a:r>
              <a:rPr>
                <a:latin typeface="+mj-lt"/>
                <a:sym typeface="+mn-ea"/>
              </a:rPr>
              <a:t>Click to add text</a:t>
            </a:r>
            <a:endParaRPr>
              <a:sym typeface="+mn-ea"/>
            </a:endParaRPr>
          </a:p>
        </p:txBody>
      </p:sp>
      <p:sp>
        <p:nvSpPr>
          <p:cNvPr id="6" name="标题"/>
          <p:cNvSpPr txBox="1">
            <a:spLocks noGrp="1"/>
          </p:cNvSpPr>
          <p:nvPr>
            <p:ph type="title" idx="1" hasCustomPrompt="1"/>
            <p:custDataLst>
              <p:tags r:id="rId5"/>
            </p:custDataLst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sz="2700" b="1" i="0" u="none" strike="noStrike" kern="1200" cap="none" spc="0" normalizeH="0" baseline="0" noProof="1" dirty="0">
                <a:ln>
                  <a:noFill/>
                  <a:prstDash val="sysDot"/>
                </a:ln>
                <a:solidFill>
                  <a:schemeClr val="accent1"/>
                </a:solidFill>
                <a:uFillTx/>
                <a:latin typeface="+mj-lt"/>
              </a:defRPr>
            </a:lvl1pPr>
          </a:lstStyle>
          <a:p>
            <a:pPr lvl="0"/>
            <a:r>
              <a:rPr>
                <a:latin typeface="+mj-lt"/>
                <a:sym typeface="+mn-ea"/>
              </a:rPr>
              <a:t>Click to add title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/>
          <a:p>
            <a:r>
              <a:rPr lang="en-US"/>
              <a:t>Date Area</a:t>
            </a:r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任意多边形: 形状 17"/>
          <p:cNvSpPr/>
          <p:nvPr>
            <p:custDataLst>
              <p:tags r:id="rId2"/>
            </p:custDataLst>
          </p:nvPr>
        </p:nvSpPr>
        <p:spPr>
          <a:xfrm>
            <a:off x="0" y="3304153"/>
            <a:ext cx="9144000" cy="2696597"/>
          </a:xfrm>
          <a:custGeom>
            <a:avLst/>
            <a:gdLst>
              <a:gd name="connsiteX0" fmla="*/ 11115320 w 12192000"/>
              <a:gd name="connsiteY0" fmla="*/ 50 h 3595463"/>
              <a:gd name="connsiteX1" fmla="*/ 12016809 w 12192000"/>
              <a:gd name="connsiteY1" fmla="*/ 107965 h 3595463"/>
              <a:gd name="connsiteX2" fmla="*/ 12192000 w 12192000"/>
              <a:gd name="connsiteY2" fmla="*/ 167661 h 3595463"/>
              <a:gd name="connsiteX3" fmla="*/ 12192000 w 12192000"/>
              <a:gd name="connsiteY3" fmla="*/ 3595463 h 3595463"/>
              <a:gd name="connsiteX4" fmla="*/ 0 w 12192000"/>
              <a:gd name="connsiteY4" fmla="*/ 3595463 h 3595463"/>
              <a:gd name="connsiteX5" fmla="*/ 0 w 12192000"/>
              <a:gd name="connsiteY5" fmla="*/ 2063550 h 3595463"/>
              <a:gd name="connsiteX6" fmla="*/ 1321 w 12192000"/>
              <a:gd name="connsiteY6" fmla="*/ 2072626 h 3595463"/>
              <a:gd name="connsiteX7" fmla="*/ 10574 w 12192000"/>
              <a:gd name="connsiteY7" fmla="*/ 2265448 h 3595463"/>
              <a:gd name="connsiteX8" fmla="*/ 3188928 w 12192000"/>
              <a:gd name="connsiteY8" fmla="*/ 2631826 h 3595463"/>
              <a:gd name="connsiteX9" fmla="*/ 8806826 w 12192000"/>
              <a:gd name="connsiteY9" fmla="*/ 391560 h 3595463"/>
              <a:gd name="connsiteX10" fmla="*/ 11115320 w 12192000"/>
              <a:gd name="connsiteY10" fmla="*/ 50 h 3595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3595463">
                <a:moveTo>
                  <a:pt x="11115320" y="50"/>
                </a:moveTo>
                <a:cubicBezTo>
                  <a:pt x="11459512" y="1553"/>
                  <a:pt x="11767815" y="37161"/>
                  <a:pt x="12016809" y="107965"/>
                </a:cubicBezTo>
                <a:lnTo>
                  <a:pt x="12192000" y="167661"/>
                </a:lnTo>
                <a:lnTo>
                  <a:pt x="12192000" y="3595463"/>
                </a:lnTo>
                <a:lnTo>
                  <a:pt x="0" y="3595463"/>
                </a:lnTo>
                <a:lnTo>
                  <a:pt x="0" y="2063550"/>
                </a:lnTo>
                <a:lnTo>
                  <a:pt x="1321" y="2072626"/>
                </a:lnTo>
                <a:cubicBezTo>
                  <a:pt x="4405" y="2111769"/>
                  <a:pt x="7490" y="2264002"/>
                  <a:pt x="10574" y="2265448"/>
                </a:cubicBezTo>
                <a:cubicBezTo>
                  <a:pt x="561762" y="2532583"/>
                  <a:pt x="1722887" y="2944141"/>
                  <a:pt x="3188928" y="2631826"/>
                </a:cubicBezTo>
                <a:cubicBezTo>
                  <a:pt x="4654971" y="2319511"/>
                  <a:pt x="7230504" y="913766"/>
                  <a:pt x="8806826" y="391560"/>
                </a:cubicBezTo>
                <a:cubicBezTo>
                  <a:pt x="9594988" y="130457"/>
                  <a:pt x="10426934" y="-2957"/>
                  <a:pt x="11115320" y="50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23" name="椭圆 22"/>
          <p:cNvSpPr/>
          <p:nvPr>
            <p:custDataLst>
              <p:tags r:id="rId3"/>
            </p:custDataLst>
          </p:nvPr>
        </p:nvSpPr>
        <p:spPr>
          <a:xfrm>
            <a:off x="7413501" y="2740172"/>
            <a:ext cx="972521" cy="972521"/>
          </a:xfrm>
          <a:prstGeom prst="ellipse">
            <a:avLst/>
          </a:prstGeom>
          <a:solidFill>
            <a:schemeClr val="accent1">
              <a:alpha val="10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4" name="椭圆 23"/>
          <p:cNvSpPr/>
          <p:nvPr>
            <p:custDataLst>
              <p:tags r:id="rId4"/>
            </p:custDataLst>
          </p:nvPr>
        </p:nvSpPr>
        <p:spPr>
          <a:xfrm>
            <a:off x="7297486" y="4534482"/>
            <a:ext cx="230360" cy="230360"/>
          </a:xfrm>
          <a:prstGeom prst="ellipse">
            <a:avLst/>
          </a:prstGeom>
          <a:solidFill>
            <a:schemeClr val="bg1"/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5" name="椭圆 24"/>
          <p:cNvSpPr/>
          <p:nvPr>
            <p:custDataLst>
              <p:tags r:id="rId5"/>
            </p:custDataLst>
          </p:nvPr>
        </p:nvSpPr>
        <p:spPr>
          <a:xfrm>
            <a:off x="5566924" y="4460627"/>
            <a:ext cx="953543" cy="953543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2">
                  <a:lumMod val="85000"/>
                  <a:lumOff val="15000"/>
                </a:schemeClr>
              </a:gs>
            </a:gsLst>
            <a:lin ang="5400000" scaled="0"/>
          </a:gra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noFill/>
            </a:endParaRPr>
          </a:p>
        </p:txBody>
      </p:sp>
      <p:sp>
        <p:nvSpPr>
          <p:cNvPr id="13" name="任意多边形: 形状 4"/>
          <p:cNvSpPr/>
          <p:nvPr>
            <p:custDataLst>
              <p:tags r:id="rId6"/>
            </p:custDataLst>
          </p:nvPr>
        </p:nvSpPr>
        <p:spPr>
          <a:xfrm>
            <a:off x="7322235" y="3832568"/>
            <a:ext cx="1821766" cy="2168183"/>
          </a:xfrm>
          <a:custGeom>
            <a:avLst/>
            <a:gdLst>
              <a:gd name="connsiteX0" fmla="*/ 2145323 w 2429021"/>
              <a:gd name="connsiteY0" fmla="*/ 0 h 2890911"/>
              <a:gd name="connsiteX1" fmla="*/ 2364670 w 2429021"/>
              <a:gd name="connsiteY1" fmla="*/ 11076 h 2890911"/>
              <a:gd name="connsiteX2" fmla="*/ 2429021 w 2429021"/>
              <a:gd name="connsiteY2" fmla="*/ 20897 h 2890911"/>
              <a:gd name="connsiteX3" fmla="*/ 2429021 w 2429021"/>
              <a:gd name="connsiteY3" fmla="*/ 2890911 h 2890911"/>
              <a:gd name="connsiteX4" fmla="*/ 135844 w 2429021"/>
              <a:gd name="connsiteY4" fmla="*/ 2890911 h 2890911"/>
              <a:gd name="connsiteX5" fmla="*/ 96450 w 2429021"/>
              <a:gd name="connsiteY5" fmla="*/ 2783277 h 2890911"/>
              <a:gd name="connsiteX6" fmla="*/ 0 w 2429021"/>
              <a:gd name="connsiteY6" fmla="*/ 2145323 h 2890911"/>
              <a:gd name="connsiteX7" fmla="*/ 2145323 w 2429021"/>
              <a:gd name="connsiteY7" fmla="*/ 0 h 2890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29021" h="2890911">
                <a:moveTo>
                  <a:pt x="2145323" y="0"/>
                </a:moveTo>
                <a:cubicBezTo>
                  <a:pt x="2219375" y="0"/>
                  <a:pt x="2292550" y="3752"/>
                  <a:pt x="2364670" y="11076"/>
                </a:cubicBezTo>
                <a:lnTo>
                  <a:pt x="2429021" y="20897"/>
                </a:lnTo>
                <a:lnTo>
                  <a:pt x="2429021" y="2890911"/>
                </a:lnTo>
                <a:lnTo>
                  <a:pt x="135844" y="2890911"/>
                </a:lnTo>
                <a:lnTo>
                  <a:pt x="96450" y="2783277"/>
                </a:lnTo>
                <a:cubicBezTo>
                  <a:pt x="33767" y="2581747"/>
                  <a:pt x="0" y="2367479"/>
                  <a:pt x="0" y="2145323"/>
                </a:cubicBezTo>
                <a:cubicBezTo>
                  <a:pt x="0" y="960494"/>
                  <a:pt x="960494" y="0"/>
                  <a:pt x="2145323" y="0"/>
                </a:cubicBezTo>
                <a:close/>
              </a:path>
            </a:pathLst>
          </a:custGeom>
          <a:noFill/>
          <a:ln>
            <a:solidFill>
              <a:schemeClr val="bg1">
                <a:alpha val="54000"/>
              </a:schemeClr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38" name="椭圆 37"/>
          <p:cNvSpPr/>
          <p:nvPr>
            <p:custDataLst>
              <p:tags r:id="rId7"/>
            </p:custDataLst>
          </p:nvPr>
        </p:nvSpPr>
        <p:spPr>
          <a:xfrm>
            <a:off x="5374207" y="3598357"/>
            <a:ext cx="114300" cy="114300"/>
          </a:xfrm>
          <a:prstGeom prst="ellipse">
            <a:avLst/>
          </a:prstGeom>
          <a:solidFill>
            <a:schemeClr val="bg1"/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9" name="椭圆 38"/>
          <p:cNvSpPr/>
          <p:nvPr>
            <p:custDataLst>
              <p:tags r:id="rId8"/>
            </p:custDataLst>
          </p:nvPr>
        </p:nvSpPr>
        <p:spPr>
          <a:xfrm>
            <a:off x="8189357" y="2424390"/>
            <a:ext cx="196169" cy="196169"/>
          </a:xfrm>
          <a:prstGeom prst="ellipse">
            <a:avLst/>
          </a:prstGeom>
          <a:solidFill>
            <a:schemeClr val="accent1">
              <a:alpha val="65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40" name="圆: 空心 39"/>
          <p:cNvSpPr/>
          <p:nvPr>
            <p:custDataLst>
              <p:tags r:id="rId9"/>
            </p:custDataLst>
          </p:nvPr>
        </p:nvSpPr>
        <p:spPr>
          <a:xfrm>
            <a:off x="5488158" y="2114802"/>
            <a:ext cx="284871" cy="284871"/>
          </a:xfrm>
          <a:prstGeom prst="donut">
            <a:avLst>
              <a:gd name="adj" fmla="val 25000"/>
            </a:avLst>
          </a:prstGeom>
          <a:solidFill>
            <a:schemeClr val="accent1">
              <a:alpha val="35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12" name="任意多边形: 形状 6"/>
          <p:cNvSpPr/>
          <p:nvPr>
            <p:custDataLst>
              <p:tags r:id="rId10"/>
            </p:custDataLst>
          </p:nvPr>
        </p:nvSpPr>
        <p:spPr>
          <a:xfrm>
            <a:off x="2662314" y="5619623"/>
            <a:ext cx="856587" cy="381128"/>
          </a:xfrm>
          <a:custGeom>
            <a:avLst/>
            <a:gdLst>
              <a:gd name="connsiteX0" fmla="*/ 1107623 w 1142116"/>
              <a:gd name="connsiteY0" fmla="*/ 480698 h 508170"/>
              <a:gd name="connsiteX1" fmla="*/ 1132014 w 1142116"/>
              <a:gd name="connsiteY1" fmla="*/ 490800 h 508170"/>
              <a:gd name="connsiteX2" fmla="*/ 1139208 w 1142116"/>
              <a:gd name="connsiteY2" fmla="*/ 508170 h 508170"/>
              <a:gd name="connsiteX3" fmla="*/ 1076038 w 1142116"/>
              <a:gd name="connsiteY3" fmla="*/ 508170 h 508170"/>
              <a:gd name="connsiteX4" fmla="*/ 1083233 w 1142116"/>
              <a:gd name="connsiteY4" fmla="*/ 490800 h 508170"/>
              <a:gd name="connsiteX5" fmla="*/ 1107623 w 1142116"/>
              <a:gd name="connsiteY5" fmla="*/ 480698 h 508170"/>
              <a:gd name="connsiteX6" fmla="*/ 928767 w 1142116"/>
              <a:gd name="connsiteY6" fmla="*/ 480698 h 508170"/>
              <a:gd name="connsiteX7" fmla="*/ 953158 w 1142116"/>
              <a:gd name="connsiteY7" fmla="*/ 490800 h 508170"/>
              <a:gd name="connsiteX8" fmla="*/ 960353 w 1142116"/>
              <a:gd name="connsiteY8" fmla="*/ 508170 h 508170"/>
              <a:gd name="connsiteX9" fmla="*/ 897182 w 1142116"/>
              <a:gd name="connsiteY9" fmla="*/ 508170 h 508170"/>
              <a:gd name="connsiteX10" fmla="*/ 904377 w 1142116"/>
              <a:gd name="connsiteY10" fmla="*/ 490800 h 508170"/>
              <a:gd name="connsiteX11" fmla="*/ 928767 w 1142116"/>
              <a:gd name="connsiteY11" fmla="*/ 480698 h 508170"/>
              <a:gd name="connsiteX12" fmla="*/ 749913 w 1142116"/>
              <a:gd name="connsiteY12" fmla="*/ 480698 h 508170"/>
              <a:gd name="connsiteX13" fmla="*/ 774304 w 1142116"/>
              <a:gd name="connsiteY13" fmla="*/ 490800 h 508170"/>
              <a:gd name="connsiteX14" fmla="*/ 781498 w 1142116"/>
              <a:gd name="connsiteY14" fmla="*/ 508170 h 508170"/>
              <a:gd name="connsiteX15" fmla="*/ 718327 w 1142116"/>
              <a:gd name="connsiteY15" fmla="*/ 508170 h 508170"/>
              <a:gd name="connsiteX16" fmla="*/ 725522 w 1142116"/>
              <a:gd name="connsiteY16" fmla="*/ 490800 h 508170"/>
              <a:gd name="connsiteX17" fmla="*/ 749913 w 1142116"/>
              <a:gd name="connsiteY17" fmla="*/ 480698 h 508170"/>
              <a:gd name="connsiteX18" fmla="*/ 571058 w 1142116"/>
              <a:gd name="connsiteY18" fmla="*/ 480698 h 508170"/>
              <a:gd name="connsiteX19" fmla="*/ 595449 w 1142116"/>
              <a:gd name="connsiteY19" fmla="*/ 490800 h 508170"/>
              <a:gd name="connsiteX20" fmla="*/ 602643 w 1142116"/>
              <a:gd name="connsiteY20" fmla="*/ 508170 h 508170"/>
              <a:gd name="connsiteX21" fmla="*/ 539472 w 1142116"/>
              <a:gd name="connsiteY21" fmla="*/ 508170 h 508170"/>
              <a:gd name="connsiteX22" fmla="*/ 546668 w 1142116"/>
              <a:gd name="connsiteY22" fmla="*/ 490800 h 508170"/>
              <a:gd name="connsiteX23" fmla="*/ 571058 w 1142116"/>
              <a:gd name="connsiteY23" fmla="*/ 480698 h 508170"/>
              <a:gd name="connsiteX24" fmla="*/ 392203 w 1142116"/>
              <a:gd name="connsiteY24" fmla="*/ 480698 h 508170"/>
              <a:gd name="connsiteX25" fmla="*/ 416594 w 1142116"/>
              <a:gd name="connsiteY25" fmla="*/ 490800 h 508170"/>
              <a:gd name="connsiteX26" fmla="*/ 423789 w 1142116"/>
              <a:gd name="connsiteY26" fmla="*/ 508170 h 508170"/>
              <a:gd name="connsiteX27" fmla="*/ 360618 w 1142116"/>
              <a:gd name="connsiteY27" fmla="*/ 508170 h 508170"/>
              <a:gd name="connsiteX28" fmla="*/ 367813 w 1142116"/>
              <a:gd name="connsiteY28" fmla="*/ 490800 h 508170"/>
              <a:gd name="connsiteX29" fmla="*/ 392203 w 1142116"/>
              <a:gd name="connsiteY29" fmla="*/ 480698 h 508170"/>
              <a:gd name="connsiteX30" fmla="*/ 213349 w 1142116"/>
              <a:gd name="connsiteY30" fmla="*/ 480698 h 508170"/>
              <a:gd name="connsiteX31" fmla="*/ 237740 w 1142116"/>
              <a:gd name="connsiteY31" fmla="*/ 490800 h 508170"/>
              <a:gd name="connsiteX32" fmla="*/ 244935 w 1142116"/>
              <a:gd name="connsiteY32" fmla="*/ 508170 h 508170"/>
              <a:gd name="connsiteX33" fmla="*/ 181763 w 1142116"/>
              <a:gd name="connsiteY33" fmla="*/ 508170 h 508170"/>
              <a:gd name="connsiteX34" fmla="*/ 188958 w 1142116"/>
              <a:gd name="connsiteY34" fmla="*/ 490800 h 508170"/>
              <a:gd name="connsiteX35" fmla="*/ 213349 w 1142116"/>
              <a:gd name="connsiteY35" fmla="*/ 480698 h 508170"/>
              <a:gd name="connsiteX36" fmla="*/ 34494 w 1142116"/>
              <a:gd name="connsiteY36" fmla="*/ 480698 h 508170"/>
              <a:gd name="connsiteX37" fmla="*/ 58885 w 1142116"/>
              <a:gd name="connsiteY37" fmla="*/ 490800 h 508170"/>
              <a:gd name="connsiteX38" fmla="*/ 66080 w 1142116"/>
              <a:gd name="connsiteY38" fmla="*/ 508170 h 508170"/>
              <a:gd name="connsiteX39" fmla="*/ 2909 w 1142116"/>
              <a:gd name="connsiteY39" fmla="*/ 508170 h 508170"/>
              <a:gd name="connsiteX40" fmla="*/ 10104 w 1142116"/>
              <a:gd name="connsiteY40" fmla="*/ 490800 h 508170"/>
              <a:gd name="connsiteX41" fmla="*/ 34494 w 1142116"/>
              <a:gd name="connsiteY41" fmla="*/ 480698 h 508170"/>
              <a:gd name="connsiteX42" fmla="*/ 1107623 w 1142116"/>
              <a:gd name="connsiteY42" fmla="*/ 320465 h 508170"/>
              <a:gd name="connsiteX43" fmla="*/ 1142116 w 1142116"/>
              <a:gd name="connsiteY43" fmla="*/ 354958 h 508170"/>
              <a:gd name="connsiteX44" fmla="*/ 1107623 w 1142116"/>
              <a:gd name="connsiteY44" fmla="*/ 389452 h 508170"/>
              <a:gd name="connsiteX45" fmla="*/ 1073129 w 1142116"/>
              <a:gd name="connsiteY45" fmla="*/ 354958 h 508170"/>
              <a:gd name="connsiteX46" fmla="*/ 1107623 w 1142116"/>
              <a:gd name="connsiteY46" fmla="*/ 320465 h 508170"/>
              <a:gd name="connsiteX47" fmla="*/ 928767 w 1142116"/>
              <a:gd name="connsiteY47" fmla="*/ 320465 h 508170"/>
              <a:gd name="connsiteX48" fmla="*/ 963261 w 1142116"/>
              <a:gd name="connsiteY48" fmla="*/ 354958 h 508170"/>
              <a:gd name="connsiteX49" fmla="*/ 928767 w 1142116"/>
              <a:gd name="connsiteY49" fmla="*/ 389452 h 508170"/>
              <a:gd name="connsiteX50" fmla="*/ 894274 w 1142116"/>
              <a:gd name="connsiteY50" fmla="*/ 354958 h 508170"/>
              <a:gd name="connsiteX51" fmla="*/ 928767 w 1142116"/>
              <a:gd name="connsiteY51" fmla="*/ 320465 h 508170"/>
              <a:gd name="connsiteX52" fmla="*/ 749913 w 1142116"/>
              <a:gd name="connsiteY52" fmla="*/ 320465 h 508170"/>
              <a:gd name="connsiteX53" fmla="*/ 784406 w 1142116"/>
              <a:gd name="connsiteY53" fmla="*/ 354958 h 508170"/>
              <a:gd name="connsiteX54" fmla="*/ 749913 w 1142116"/>
              <a:gd name="connsiteY54" fmla="*/ 389452 h 508170"/>
              <a:gd name="connsiteX55" fmla="*/ 715419 w 1142116"/>
              <a:gd name="connsiteY55" fmla="*/ 354958 h 508170"/>
              <a:gd name="connsiteX56" fmla="*/ 749913 w 1142116"/>
              <a:gd name="connsiteY56" fmla="*/ 320465 h 508170"/>
              <a:gd name="connsiteX57" fmla="*/ 571058 w 1142116"/>
              <a:gd name="connsiteY57" fmla="*/ 320465 h 508170"/>
              <a:gd name="connsiteX58" fmla="*/ 605552 w 1142116"/>
              <a:gd name="connsiteY58" fmla="*/ 354958 h 508170"/>
              <a:gd name="connsiteX59" fmla="*/ 571058 w 1142116"/>
              <a:gd name="connsiteY59" fmla="*/ 389452 h 508170"/>
              <a:gd name="connsiteX60" fmla="*/ 536564 w 1142116"/>
              <a:gd name="connsiteY60" fmla="*/ 354958 h 508170"/>
              <a:gd name="connsiteX61" fmla="*/ 571058 w 1142116"/>
              <a:gd name="connsiteY61" fmla="*/ 320465 h 508170"/>
              <a:gd name="connsiteX62" fmla="*/ 392203 w 1142116"/>
              <a:gd name="connsiteY62" fmla="*/ 320465 h 508170"/>
              <a:gd name="connsiteX63" fmla="*/ 426697 w 1142116"/>
              <a:gd name="connsiteY63" fmla="*/ 354958 h 508170"/>
              <a:gd name="connsiteX64" fmla="*/ 392203 w 1142116"/>
              <a:gd name="connsiteY64" fmla="*/ 389452 h 508170"/>
              <a:gd name="connsiteX65" fmla="*/ 357710 w 1142116"/>
              <a:gd name="connsiteY65" fmla="*/ 354958 h 508170"/>
              <a:gd name="connsiteX66" fmla="*/ 392203 w 1142116"/>
              <a:gd name="connsiteY66" fmla="*/ 320465 h 508170"/>
              <a:gd name="connsiteX67" fmla="*/ 213349 w 1142116"/>
              <a:gd name="connsiteY67" fmla="*/ 320465 h 508170"/>
              <a:gd name="connsiteX68" fmla="*/ 247843 w 1142116"/>
              <a:gd name="connsiteY68" fmla="*/ 354958 h 508170"/>
              <a:gd name="connsiteX69" fmla="*/ 213349 w 1142116"/>
              <a:gd name="connsiteY69" fmla="*/ 389452 h 508170"/>
              <a:gd name="connsiteX70" fmla="*/ 178855 w 1142116"/>
              <a:gd name="connsiteY70" fmla="*/ 354958 h 508170"/>
              <a:gd name="connsiteX71" fmla="*/ 213349 w 1142116"/>
              <a:gd name="connsiteY71" fmla="*/ 320465 h 508170"/>
              <a:gd name="connsiteX72" fmla="*/ 34494 w 1142116"/>
              <a:gd name="connsiteY72" fmla="*/ 320465 h 508170"/>
              <a:gd name="connsiteX73" fmla="*/ 68988 w 1142116"/>
              <a:gd name="connsiteY73" fmla="*/ 354958 h 508170"/>
              <a:gd name="connsiteX74" fmla="*/ 34494 w 1142116"/>
              <a:gd name="connsiteY74" fmla="*/ 389452 h 508170"/>
              <a:gd name="connsiteX75" fmla="*/ 0 w 1142116"/>
              <a:gd name="connsiteY75" fmla="*/ 354958 h 508170"/>
              <a:gd name="connsiteX76" fmla="*/ 34494 w 1142116"/>
              <a:gd name="connsiteY76" fmla="*/ 320465 h 508170"/>
              <a:gd name="connsiteX77" fmla="*/ 1107623 w 1142116"/>
              <a:gd name="connsiteY77" fmla="*/ 160233 h 508170"/>
              <a:gd name="connsiteX78" fmla="*/ 1142116 w 1142116"/>
              <a:gd name="connsiteY78" fmla="*/ 194726 h 508170"/>
              <a:gd name="connsiteX79" fmla="*/ 1107623 w 1142116"/>
              <a:gd name="connsiteY79" fmla="*/ 229220 h 508170"/>
              <a:gd name="connsiteX80" fmla="*/ 1073129 w 1142116"/>
              <a:gd name="connsiteY80" fmla="*/ 194726 h 508170"/>
              <a:gd name="connsiteX81" fmla="*/ 1107623 w 1142116"/>
              <a:gd name="connsiteY81" fmla="*/ 160233 h 508170"/>
              <a:gd name="connsiteX82" fmla="*/ 928767 w 1142116"/>
              <a:gd name="connsiteY82" fmla="*/ 160233 h 508170"/>
              <a:gd name="connsiteX83" fmla="*/ 963261 w 1142116"/>
              <a:gd name="connsiteY83" fmla="*/ 194726 h 508170"/>
              <a:gd name="connsiteX84" fmla="*/ 928767 w 1142116"/>
              <a:gd name="connsiteY84" fmla="*/ 229220 h 508170"/>
              <a:gd name="connsiteX85" fmla="*/ 894274 w 1142116"/>
              <a:gd name="connsiteY85" fmla="*/ 194726 h 508170"/>
              <a:gd name="connsiteX86" fmla="*/ 928767 w 1142116"/>
              <a:gd name="connsiteY86" fmla="*/ 160233 h 508170"/>
              <a:gd name="connsiteX87" fmla="*/ 749913 w 1142116"/>
              <a:gd name="connsiteY87" fmla="*/ 160233 h 508170"/>
              <a:gd name="connsiteX88" fmla="*/ 784406 w 1142116"/>
              <a:gd name="connsiteY88" fmla="*/ 194726 h 508170"/>
              <a:gd name="connsiteX89" fmla="*/ 749913 w 1142116"/>
              <a:gd name="connsiteY89" fmla="*/ 229220 h 508170"/>
              <a:gd name="connsiteX90" fmla="*/ 715419 w 1142116"/>
              <a:gd name="connsiteY90" fmla="*/ 194726 h 508170"/>
              <a:gd name="connsiteX91" fmla="*/ 749913 w 1142116"/>
              <a:gd name="connsiteY91" fmla="*/ 160233 h 508170"/>
              <a:gd name="connsiteX92" fmla="*/ 571058 w 1142116"/>
              <a:gd name="connsiteY92" fmla="*/ 160233 h 508170"/>
              <a:gd name="connsiteX93" fmla="*/ 605552 w 1142116"/>
              <a:gd name="connsiteY93" fmla="*/ 194726 h 508170"/>
              <a:gd name="connsiteX94" fmla="*/ 571058 w 1142116"/>
              <a:gd name="connsiteY94" fmla="*/ 229220 h 508170"/>
              <a:gd name="connsiteX95" fmla="*/ 536564 w 1142116"/>
              <a:gd name="connsiteY95" fmla="*/ 194726 h 508170"/>
              <a:gd name="connsiteX96" fmla="*/ 571058 w 1142116"/>
              <a:gd name="connsiteY96" fmla="*/ 160233 h 508170"/>
              <a:gd name="connsiteX97" fmla="*/ 392203 w 1142116"/>
              <a:gd name="connsiteY97" fmla="*/ 160233 h 508170"/>
              <a:gd name="connsiteX98" fmla="*/ 426697 w 1142116"/>
              <a:gd name="connsiteY98" fmla="*/ 194726 h 508170"/>
              <a:gd name="connsiteX99" fmla="*/ 392203 w 1142116"/>
              <a:gd name="connsiteY99" fmla="*/ 229220 h 508170"/>
              <a:gd name="connsiteX100" fmla="*/ 357710 w 1142116"/>
              <a:gd name="connsiteY100" fmla="*/ 194726 h 508170"/>
              <a:gd name="connsiteX101" fmla="*/ 392203 w 1142116"/>
              <a:gd name="connsiteY101" fmla="*/ 160233 h 508170"/>
              <a:gd name="connsiteX102" fmla="*/ 213349 w 1142116"/>
              <a:gd name="connsiteY102" fmla="*/ 160233 h 508170"/>
              <a:gd name="connsiteX103" fmla="*/ 247843 w 1142116"/>
              <a:gd name="connsiteY103" fmla="*/ 194726 h 508170"/>
              <a:gd name="connsiteX104" fmla="*/ 213349 w 1142116"/>
              <a:gd name="connsiteY104" fmla="*/ 229220 h 508170"/>
              <a:gd name="connsiteX105" fmla="*/ 178855 w 1142116"/>
              <a:gd name="connsiteY105" fmla="*/ 194726 h 508170"/>
              <a:gd name="connsiteX106" fmla="*/ 213349 w 1142116"/>
              <a:gd name="connsiteY106" fmla="*/ 160233 h 508170"/>
              <a:gd name="connsiteX107" fmla="*/ 34494 w 1142116"/>
              <a:gd name="connsiteY107" fmla="*/ 160233 h 508170"/>
              <a:gd name="connsiteX108" fmla="*/ 68988 w 1142116"/>
              <a:gd name="connsiteY108" fmla="*/ 194726 h 508170"/>
              <a:gd name="connsiteX109" fmla="*/ 34494 w 1142116"/>
              <a:gd name="connsiteY109" fmla="*/ 229220 h 508170"/>
              <a:gd name="connsiteX110" fmla="*/ 0 w 1142116"/>
              <a:gd name="connsiteY110" fmla="*/ 194726 h 508170"/>
              <a:gd name="connsiteX111" fmla="*/ 34494 w 1142116"/>
              <a:gd name="connsiteY111" fmla="*/ 160233 h 508170"/>
              <a:gd name="connsiteX112" fmla="*/ 1107623 w 1142116"/>
              <a:gd name="connsiteY112" fmla="*/ 0 h 508170"/>
              <a:gd name="connsiteX113" fmla="*/ 1142116 w 1142116"/>
              <a:gd name="connsiteY113" fmla="*/ 34494 h 508170"/>
              <a:gd name="connsiteX114" fmla="*/ 1107623 w 1142116"/>
              <a:gd name="connsiteY114" fmla="*/ 68988 h 508170"/>
              <a:gd name="connsiteX115" fmla="*/ 1073129 w 1142116"/>
              <a:gd name="connsiteY115" fmla="*/ 34494 h 508170"/>
              <a:gd name="connsiteX116" fmla="*/ 1107623 w 1142116"/>
              <a:gd name="connsiteY116" fmla="*/ 0 h 508170"/>
              <a:gd name="connsiteX117" fmla="*/ 928767 w 1142116"/>
              <a:gd name="connsiteY117" fmla="*/ 0 h 508170"/>
              <a:gd name="connsiteX118" fmla="*/ 963261 w 1142116"/>
              <a:gd name="connsiteY118" fmla="*/ 34494 h 508170"/>
              <a:gd name="connsiteX119" fmla="*/ 928767 w 1142116"/>
              <a:gd name="connsiteY119" fmla="*/ 68988 h 508170"/>
              <a:gd name="connsiteX120" fmla="*/ 894274 w 1142116"/>
              <a:gd name="connsiteY120" fmla="*/ 34494 h 508170"/>
              <a:gd name="connsiteX121" fmla="*/ 928767 w 1142116"/>
              <a:gd name="connsiteY121" fmla="*/ 0 h 508170"/>
              <a:gd name="connsiteX122" fmla="*/ 749913 w 1142116"/>
              <a:gd name="connsiteY122" fmla="*/ 0 h 508170"/>
              <a:gd name="connsiteX123" fmla="*/ 784406 w 1142116"/>
              <a:gd name="connsiteY123" fmla="*/ 34494 h 508170"/>
              <a:gd name="connsiteX124" fmla="*/ 749913 w 1142116"/>
              <a:gd name="connsiteY124" fmla="*/ 68988 h 508170"/>
              <a:gd name="connsiteX125" fmla="*/ 715419 w 1142116"/>
              <a:gd name="connsiteY125" fmla="*/ 34494 h 508170"/>
              <a:gd name="connsiteX126" fmla="*/ 749913 w 1142116"/>
              <a:gd name="connsiteY126" fmla="*/ 0 h 508170"/>
              <a:gd name="connsiteX127" fmla="*/ 571058 w 1142116"/>
              <a:gd name="connsiteY127" fmla="*/ 0 h 508170"/>
              <a:gd name="connsiteX128" fmla="*/ 605552 w 1142116"/>
              <a:gd name="connsiteY128" fmla="*/ 34494 h 508170"/>
              <a:gd name="connsiteX129" fmla="*/ 571058 w 1142116"/>
              <a:gd name="connsiteY129" fmla="*/ 68988 h 508170"/>
              <a:gd name="connsiteX130" fmla="*/ 536564 w 1142116"/>
              <a:gd name="connsiteY130" fmla="*/ 34494 h 508170"/>
              <a:gd name="connsiteX131" fmla="*/ 571058 w 1142116"/>
              <a:gd name="connsiteY131" fmla="*/ 0 h 508170"/>
              <a:gd name="connsiteX132" fmla="*/ 392203 w 1142116"/>
              <a:gd name="connsiteY132" fmla="*/ 0 h 508170"/>
              <a:gd name="connsiteX133" fmla="*/ 426697 w 1142116"/>
              <a:gd name="connsiteY133" fmla="*/ 34494 h 508170"/>
              <a:gd name="connsiteX134" fmla="*/ 392203 w 1142116"/>
              <a:gd name="connsiteY134" fmla="*/ 68988 h 508170"/>
              <a:gd name="connsiteX135" fmla="*/ 357710 w 1142116"/>
              <a:gd name="connsiteY135" fmla="*/ 34494 h 508170"/>
              <a:gd name="connsiteX136" fmla="*/ 392203 w 1142116"/>
              <a:gd name="connsiteY136" fmla="*/ 0 h 508170"/>
              <a:gd name="connsiteX137" fmla="*/ 213349 w 1142116"/>
              <a:gd name="connsiteY137" fmla="*/ 0 h 508170"/>
              <a:gd name="connsiteX138" fmla="*/ 247843 w 1142116"/>
              <a:gd name="connsiteY138" fmla="*/ 34494 h 508170"/>
              <a:gd name="connsiteX139" fmla="*/ 213349 w 1142116"/>
              <a:gd name="connsiteY139" fmla="*/ 68988 h 508170"/>
              <a:gd name="connsiteX140" fmla="*/ 178855 w 1142116"/>
              <a:gd name="connsiteY140" fmla="*/ 34494 h 508170"/>
              <a:gd name="connsiteX141" fmla="*/ 213349 w 1142116"/>
              <a:gd name="connsiteY141" fmla="*/ 0 h 508170"/>
              <a:gd name="connsiteX142" fmla="*/ 34494 w 1142116"/>
              <a:gd name="connsiteY142" fmla="*/ 0 h 508170"/>
              <a:gd name="connsiteX143" fmla="*/ 68988 w 1142116"/>
              <a:gd name="connsiteY143" fmla="*/ 34494 h 508170"/>
              <a:gd name="connsiteX144" fmla="*/ 34494 w 1142116"/>
              <a:gd name="connsiteY144" fmla="*/ 68988 h 508170"/>
              <a:gd name="connsiteX145" fmla="*/ 0 w 1142116"/>
              <a:gd name="connsiteY145" fmla="*/ 34494 h 508170"/>
              <a:gd name="connsiteX146" fmla="*/ 34494 w 1142116"/>
              <a:gd name="connsiteY146" fmla="*/ 0 h 508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</a:cxnLst>
            <a:rect l="l" t="t" r="r" b="b"/>
            <a:pathLst>
              <a:path w="1142116" h="508170">
                <a:moveTo>
                  <a:pt x="1107623" y="480698"/>
                </a:moveTo>
                <a:cubicBezTo>
                  <a:pt x="1117148" y="480698"/>
                  <a:pt x="1125772" y="484559"/>
                  <a:pt x="1132014" y="490800"/>
                </a:cubicBezTo>
                <a:lnTo>
                  <a:pt x="1139208" y="508170"/>
                </a:lnTo>
                <a:lnTo>
                  <a:pt x="1076038" y="508170"/>
                </a:lnTo>
                <a:lnTo>
                  <a:pt x="1083233" y="490800"/>
                </a:lnTo>
                <a:cubicBezTo>
                  <a:pt x="1089475" y="484559"/>
                  <a:pt x="1098098" y="480698"/>
                  <a:pt x="1107623" y="480698"/>
                </a:cubicBezTo>
                <a:close/>
                <a:moveTo>
                  <a:pt x="928767" y="480698"/>
                </a:moveTo>
                <a:cubicBezTo>
                  <a:pt x="938292" y="480698"/>
                  <a:pt x="946916" y="484559"/>
                  <a:pt x="953158" y="490800"/>
                </a:cubicBezTo>
                <a:lnTo>
                  <a:pt x="960353" y="508170"/>
                </a:lnTo>
                <a:lnTo>
                  <a:pt x="897182" y="508170"/>
                </a:lnTo>
                <a:lnTo>
                  <a:pt x="904377" y="490800"/>
                </a:lnTo>
                <a:cubicBezTo>
                  <a:pt x="910619" y="484559"/>
                  <a:pt x="919242" y="480698"/>
                  <a:pt x="928767" y="480698"/>
                </a:cubicBezTo>
                <a:close/>
                <a:moveTo>
                  <a:pt x="749913" y="480698"/>
                </a:moveTo>
                <a:cubicBezTo>
                  <a:pt x="759438" y="480698"/>
                  <a:pt x="768062" y="484559"/>
                  <a:pt x="774304" y="490800"/>
                </a:cubicBezTo>
                <a:lnTo>
                  <a:pt x="781498" y="508170"/>
                </a:lnTo>
                <a:lnTo>
                  <a:pt x="718327" y="508170"/>
                </a:lnTo>
                <a:lnTo>
                  <a:pt x="725522" y="490800"/>
                </a:lnTo>
                <a:cubicBezTo>
                  <a:pt x="731764" y="484559"/>
                  <a:pt x="740388" y="480698"/>
                  <a:pt x="749913" y="480698"/>
                </a:cubicBezTo>
                <a:close/>
                <a:moveTo>
                  <a:pt x="571058" y="480698"/>
                </a:moveTo>
                <a:cubicBezTo>
                  <a:pt x="580583" y="480698"/>
                  <a:pt x="589207" y="484559"/>
                  <a:pt x="595449" y="490800"/>
                </a:cubicBezTo>
                <a:lnTo>
                  <a:pt x="602643" y="508170"/>
                </a:lnTo>
                <a:lnTo>
                  <a:pt x="539472" y="508170"/>
                </a:lnTo>
                <a:lnTo>
                  <a:pt x="546668" y="490800"/>
                </a:lnTo>
                <a:cubicBezTo>
                  <a:pt x="552910" y="484559"/>
                  <a:pt x="561533" y="480698"/>
                  <a:pt x="571058" y="480698"/>
                </a:cubicBezTo>
                <a:close/>
                <a:moveTo>
                  <a:pt x="392203" y="480698"/>
                </a:moveTo>
                <a:cubicBezTo>
                  <a:pt x="401728" y="480698"/>
                  <a:pt x="410352" y="484559"/>
                  <a:pt x="416594" y="490800"/>
                </a:cubicBezTo>
                <a:lnTo>
                  <a:pt x="423789" y="508170"/>
                </a:lnTo>
                <a:lnTo>
                  <a:pt x="360618" y="508170"/>
                </a:lnTo>
                <a:lnTo>
                  <a:pt x="367813" y="490800"/>
                </a:lnTo>
                <a:cubicBezTo>
                  <a:pt x="374055" y="484559"/>
                  <a:pt x="382678" y="480698"/>
                  <a:pt x="392203" y="480698"/>
                </a:cubicBezTo>
                <a:close/>
                <a:moveTo>
                  <a:pt x="213349" y="480698"/>
                </a:moveTo>
                <a:cubicBezTo>
                  <a:pt x="222874" y="480698"/>
                  <a:pt x="231497" y="484559"/>
                  <a:pt x="237740" y="490800"/>
                </a:cubicBezTo>
                <a:lnTo>
                  <a:pt x="244935" y="508170"/>
                </a:lnTo>
                <a:lnTo>
                  <a:pt x="181763" y="508170"/>
                </a:lnTo>
                <a:lnTo>
                  <a:pt x="188958" y="490800"/>
                </a:lnTo>
                <a:cubicBezTo>
                  <a:pt x="195200" y="484559"/>
                  <a:pt x="203824" y="480698"/>
                  <a:pt x="213349" y="480698"/>
                </a:cubicBezTo>
                <a:close/>
                <a:moveTo>
                  <a:pt x="34494" y="480698"/>
                </a:moveTo>
                <a:cubicBezTo>
                  <a:pt x="44019" y="480698"/>
                  <a:pt x="52643" y="484559"/>
                  <a:pt x="58885" y="490800"/>
                </a:cubicBezTo>
                <a:lnTo>
                  <a:pt x="66080" y="508170"/>
                </a:lnTo>
                <a:lnTo>
                  <a:pt x="2909" y="508170"/>
                </a:lnTo>
                <a:lnTo>
                  <a:pt x="10104" y="490800"/>
                </a:lnTo>
                <a:cubicBezTo>
                  <a:pt x="16346" y="484559"/>
                  <a:pt x="24969" y="480698"/>
                  <a:pt x="34494" y="480698"/>
                </a:cubicBezTo>
                <a:close/>
                <a:moveTo>
                  <a:pt x="1107623" y="320465"/>
                </a:moveTo>
                <a:cubicBezTo>
                  <a:pt x="1126673" y="320465"/>
                  <a:pt x="1142116" y="335908"/>
                  <a:pt x="1142116" y="354958"/>
                </a:cubicBezTo>
                <a:cubicBezTo>
                  <a:pt x="1142116" y="374008"/>
                  <a:pt x="1126673" y="389452"/>
                  <a:pt x="1107623" y="389452"/>
                </a:cubicBezTo>
                <a:cubicBezTo>
                  <a:pt x="1088573" y="389452"/>
                  <a:pt x="1073129" y="374008"/>
                  <a:pt x="1073129" y="354958"/>
                </a:cubicBezTo>
                <a:cubicBezTo>
                  <a:pt x="1073129" y="335908"/>
                  <a:pt x="1088573" y="320465"/>
                  <a:pt x="1107623" y="320465"/>
                </a:cubicBezTo>
                <a:close/>
                <a:moveTo>
                  <a:pt x="928767" y="320465"/>
                </a:moveTo>
                <a:cubicBezTo>
                  <a:pt x="947817" y="320465"/>
                  <a:pt x="963261" y="335908"/>
                  <a:pt x="963261" y="354958"/>
                </a:cubicBezTo>
                <a:cubicBezTo>
                  <a:pt x="963261" y="374008"/>
                  <a:pt x="947817" y="389452"/>
                  <a:pt x="928767" y="389452"/>
                </a:cubicBezTo>
                <a:cubicBezTo>
                  <a:pt x="909718" y="389452"/>
                  <a:pt x="894274" y="374008"/>
                  <a:pt x="894274" y="354958"/>
                </a:cubicBezTo>
                <a:cubicBezTo>
                  <a:pt x="894274" y="335908"/>
                  <a:pt x="909718" y="320465"/>
                  <a:pt x="928767" y="320465"/>
                </a:cubicBezTo>
                <a:close/>
                <a:moveTo>
                  <a:pt x="749913" y="320465"/>
                </a:moveTo>
                <a:cubicBezTo>
                  <a:pt x="768963" y="320465"/>
                  <a:pt x="784406" y="335908"/>
                  <a:pt x="784406" y="354958"/>
                </a:cubicBezTo>
                <a:cubicBezTo>
                  <a:pt x="784406" y="374008"/>
                  <a:pt x="768963" y="389452"/>
                  <a:pt x="749913" y="389452"/>
                </a:cubicBezTo>
                <a:cubicBezTo>
                  <a:pt x="730863" y="389452"/>
                  <a:pt x="715419" y="374008"/>
                  <a:pt x="715419" y="354958"/>
                </a:cubicBezTo>
                <a:cubicBezTo>
                  <a:pt x="715419" y="335908"/>
                  <a:pt x="730863" y="320465"/>
                  <a:pt x="749913" y="320465"/>
                </a:cubicBezTo>
                <a:close/>
                <a:moveTo>
                  <a:pt x="571058" y="320465"/>
                </a:moveTo>
                <a:cubicBezTo>
                  <a:pt x="590108" y="320465"/>
                  <a:pt x="605552" y="335908"/>
                  <a:pt x="605552" y="354958"/>
                </a:cubicBezTo>
                <a:cubicBezTo>
                  <a:pt x="605552" y="374008"/>
                  <a:pt x="590108" y="389452"/>
                  <a:pt x="571058" y="389452"/>
                </a:cubicBezTo>
                <a:cubicBezTo>
                  <a:pt x="552008" y="389452"/>
                  <a:pt x="536564" y="374008"/>
                  <a:pt x="536564" y="354958"/>
                </a:cubicBezTo>
                <a:cubicBezTo>
                  <a:pt x="536564" y="335908"/>
                  <a:pt x="552008" y="320465"/>
                  <a:pt x="571058" y="320465"/>
                </a:cubicBezTo>
                <a:close/>
                <a:moveTo>
                  <a:pt x="392203" y="320465"/>
                </a:moveTo>
                <a:cubicBezTo>
                  <a:pt x="411253" y="320465"/>
                  <a:pt x="426697" y="335908"/>
                  <a:pt x="426697" y="354958"/>
                </a:cubicBezTo>
                <a:cubicBezTo>
                  <a:pt x="426697" y="374008"/>
                  <a:pt x="411253" y="389452"/>
                  <a:pt x="392203" y="389452"/>
                </a:cubicBezTo>
                <a:cubicBezTo>
                  <a:pt x="373153" y="389452"/>
                  <a:pt x="357710" y="374008"/>
                  <a:pt x="357710" y="354958"/>
                </a:cubicBezTo>
                <a:cubicBezTo>
                  <a:pt x="357710" y="335908"/>
                  <a:pt x="373153" y="320465"/>
                  <a:pt x="392203" y="320465"/>
                </a:cubicBezTo>
                <a:close/>
                <a:moveTo>
                  <a:pt x="213349" y="320465"/>
                </a:moveTo>
                <a:cubicBezTo>
                  <a:pt x="232399" y="320465"/>
                  <a:pt x="247843" y="335908"/>
                  <a:pt x="247843" y="354958"/>
                </a:cubicBezTo>
                <a:cubicBezTo>
                  <a:pt x="247843" y="374008"/>
                  <a:pt x="232399" y="389452"/>
                  <a:pt x="213349" y="389452"/>
                </a:cubicBezTo>
                <a:cubicBezTo>
                  <a:pt x="194298" y="389452"/>
                  <a:pt x="178855" y="374008"/>
                  <a:pt x="178855" y="354958"/>
                </a:cubicBezTo>
                <a:cubicBezTo>
                  <a:pt x="178855" y="335908"/>
                  <a:pt x="194298" y="320465"/>
                  <a:pt x="213349" y="320465"/>
                </a:cubicBezTo>
                <a:close/>
                <a:moveTo>
                  <a:pt x="34494" y="320465"/>
                </a:moveTo>
                <a:cubicBezTo>
                  <a:pt x="53544" y="320465"/>
                  <a:pt x="68988" y="335908"/>
                  <a:pt x="68988" y="354958"/>
                </a:cubicBezTo>
                <a:cubicBezTo>
                  <a:pt x="68988" y="374008"/>
                  <a:pt x="53544" y="389452"/>
                  <a:pt x="34494" y="389452"/>
                </a:cubicBezTo>
                <a:cubicBezTo>
                  <a:pt x="15444" y="389452"/>
                  <a:pt x="0" y="374008"/>
                  <a:pt x="0" y="354958"/>
                </a:cubicBezTo>
                <a:cubicBezTo>
                  <a:pt x="0" y="335908"/>
                  <a:pt x="15444" y="320465"/>
                  <a:pt x="34494" y="320465"/>
                </a:cubicBezTo>
                <a:close/>
                <a:moveTo>
                  <a:pt x="1107623" y="160233"/>
                </a:moveTo>
                <a:cubicBezTo>
                  <a:pt x="1126673" y="160233"/>
                  <a:pt x="1142116" y="175676"/>
                  <a:pt x="1142116" y="194726"/>
                </a:cubicBezTo>
                <a:cubicBezTo>
                  <a:pt x="1142116" y="213776"/>
                  <a:pt x="1126673" y="229220"/>
                  <a:pt x="1107623" y="229220"/>
                </a:cubicBezTo>
                <a:cubicBezTo>
                  <a:pt x="1088573" y="229220"/>
                  <a:pt x="1073129" y="213776"/>
                  <a:pt x="1073129" y="194726"/>
                </a:cubicBezTo>
                <a:cubicBezTo>
                  <a:pt x="1073129" y="175676"/>
                  <a:pt x="1088573" y="160233"/>
                  <a:pt x="1107623" y="160233"/>
                </a:cubicBezTo>
                <a:close/>
                <a:moveTo>
                  <a:pt x="928767" y="160233"/>
                </a:moveTo>
                <a:cubicBezTo>
                  <a:pt x="947817" y="160233"/>
                  <a:pt x="963261" y="175676"/>
                  <a:pt x="963261" y="194726"/>
                </a:cubicBezTo>
                <a:cubicBezTo>
                  <a:pt x="963261" y="213776"/>
                  <a:pt x="947817" y="229220"/>
                  <a:pt x="928767" y="229220"/>
                </a:cubicBezTo>
                <a:cubicBezTo>
                  <a:pt x="909718" y="229220"/>
                  <a:pt x="894274" y="213776"/>
                  <a:pt x="894274" y="194726"/>
                </a:cubicBezTo>
                <a:cubicBezTo>
                  <a:pt x="894274" y="175676"/>
                  <a:pt x="909718" y="160233"/>
                  <a:pt x="928767" y="160233"/>
                </a:cubicBezTo>
                <a:close/>
                <a:moveTo>
                  <a:pt x="749913" y="160233"/>
                </a:moveTo>
                <a:cubicBezTo>
                  <a:pt x="768963" y="160233"/>
                  <a:pt x="784406" y="175676"/>
                  <a:pt x="784406" y="194726"/>
                </a:cubicBezTo>
                <a:cubicBezTo>
                  <a:pt x="784406" y="213776"/>
                  <a:pt x="768963" y="229220"/>
                  <a:pt x="749913" y="229220"/>
                </a:cubicBezTo>
                <a:cubicBezTo>
                  <a:pt x="730863" y="229220"/>
                  <a:pt x="715419" y="213776"/>
                  <a:pt x="715419" y="194726"/>
                </a:cubicBezTo>
                <a:cubicBezTo>
                  <a:pt x="715419" y="175676"/>
                  <a:pt x="730863" y="160233"/>
                  <a:pt x="749913" y="160233"/>
                </a:cubicBezTo>
                <a:close/>
                <a:moveTo>
                  <a:pt x="571058" y="160233"/>
                </a:moveTo>
                <a:cubicBezTo>
                  <a:pt x="590108" y="160233"/>
                  <a:pt x="605552" y="175676"/>
                  <a:pt x="605552" y="194726"/>
                </a:cubicBezTo>
                <a:cubicBezTo>
                  <a:pt x="605552" y="213776"/>
                  <a:pt x="590108" y="229220"/>
                  <a:pt x="571058" y="229220"/>
                </a:cubicBezTo>
                <a:cubicBezTo>
                  <a:pt x="552008" y="229220"/>
                  <a:pt x="536564" y="213776"/>
                  <a:pt x="536564" y="194726"/>
                </a:cubicBezTo>
                <a:cubicBezTo>
                  <a:pt x="536564" y="175676"/>
                  <a:pt x="552008" y="160233"/>
                  <a:pt x="571058" y="160233"/>
                </a:cubicBezTo>
                <a:close/>
                <a:moveTo>
                  <a:pt x="392203" y="160233"/>
                </a:moveTo>
                <a:cubicBezTo>
                  <a:pt x="411253" y="160233"/>
                  <a:pt x="426697" y="175676"/>
                  <a:pt x="426697" y="194726"/>
                </a:cubicBezTo>
                <a:cubicBezTo>
                  <a:pt x="426697" y="213776"/>
                  <a:pt x="411253" y="229220"/>
                  <a:pt x="392203" y="229220"/>
                </a:cubicBezTo>
                <a:cubicBezTo>
                  <a:pt x="373153" y="229220"/>
                  <a:pt x="357710" y="213776"/>
                  <a:pt x="357710" y="194726"/>
                </a:cubicBezTo>
                <a:cubicBezTo>
                  <a:pt x="357710" y="175676"/>
                  <a:pt x="373153" y="160233"/>
                  <a:pt x="392203" y="160233"/>
                </a:cubicBezTo>
                <a:close/>
                <a:moveTo>
                  <a:pt x="213349" y="160233"/>
                </a:moveTo>
                <a:cubicBezTo>
                  <a:pt x="232399" y="160233"/>
                  <a:pt x="247843" y="175676"/>
                  <a:pt x="247843" y="194726"/>
                </a:cubicBezTo>
                <a:cubicBezTo>
                  <a:pt x="247843" y="213776"/>
                  <a:pt x="232399" y="229220"/>
                  <a:pt x="213349" y="229220"/>
                </a:cubicBezTo>
                <a:cubicBezTo>
                  <a:pt x="194298" y="229220"/>
                  <a:pt x="178855" y="213776"/>
                  <a:pt x="178855" y="194726"/>
                </a:cubicBezTo>
                <a:cubicBezTo>
                  <a:pt x="178855" y="175676"/>
                  <a:pt x="194298" y="160233"/>
                  <a:pt x="213349" y="160233"/>
                </a:cubicBezTo>
                <a:close/>
                <a:moveTo>
                  <a:pt x="34494" y="160233"/>
                </a:moveTo>
                <a:cubicBezTo>
                  <a:pt x="53544" y="160233"/>
                  <a:pt x="68988" y="175676"/>
                  <a:pt x="68988" y="194726"/>
                </a:cubicBezTo>
                <a:cubicBezTo>
                  <a:pt x="68988" y="213776"/>
                  <a:pt x="53544" y="229220"/>
                  <a:pt x="34494" y="229220"/>
                </a:cubicBezTo>
                <a:cubicBezTo>
                  <a:pt x="15444" y="229220"/>
                  <a:pt x="0" y="213776"/>
                  <a:pt x="0" y="194726"/>
                </a:cubicBezTo>
                <a:cubicBezTo>
                  <a:pt x="0" y="175676"/>
                  <a:pt x="15444" y="160233"/>
                  <a:pt x="34494" y="160233"/>
                </a:cubicBezTo>
                <a:close/>
                <a:moveTo>
                  <a:pt x="1107623" y="0"/>
                </a:moveTo>
                <a:cubicBezTo>
                  <a:pt x="1126673" y="0"/>
                  <a:pt x="1142116" y="15444"/>
                  <a:pt x="1142116" y="34494"/>
                </a:cubicBezTo>
                <a:cubicBezTo>
                  <a:pt x="1142116" y="53543"/>
                  <a:pt x="1126673" y="68988"/>
                  <a:pt x="1107623" y="68988"/>
                </a:cubicBezTo>
                <a:cubicBezTo>
                  <a:pt x="1088573" y="68988"/>
                  <a:pt x="1073129" y="53543"/>
                  <a:pt x="1073129" y="34494"/>
                </a:cubicBezTo>
                <a:cubicBezTo>
                  <a:pt x="1073129" y="15444"/>
                  <a:pt x="1088573" y="0"/>
                  <a:pt x="1107623" y="0"/>
                </a:cubicBezTo>
                <a:close/>
                <a:moveTo>
                  <a:pt x="928767" y="0"/>
                </a:moveTo>
                <a:cubicBezTo>
                  <a:pt x="947817" y="0"/>
                  <a:pt x="963261" y="15444"/>
                  <a:pt x="963261" y="34494"/>
                </a:cubicBezTo>
                <a:cubicBezTo>
                  <a:pt x="963261" y="53543"/>
                  <a:pt x="947817" y="68988"/>
                  <a:pt x="928767" y="68988"/>
                </a:cubicBezTo>
                <a:cubicBezTo>
                  <a:pt x="909718" y="68988"/>
                  <a:pt x="894274" y="53543"/>
                  <a:pt x="894274" y="34494"/>
                </a:cubicBezTo>
                <a:cubicBezTo>
                  <a:pt x="894274" y="15444"/>
                  <a:pt x="909718" y="0"/>
                  <a:pt x="928767" y="0"/>
                </a:cubicBezTo>
                <a:close/>
                <a:moveTo>
                  <a:pt x="749913" y="0"/>
                </a:moveTo>
                <a:cubicBezTo>
                  <a:pt x="768963" y="0"/>
                  <a:pt x="784406" y="15444"/>
                  <a:pt x="784406" y="34494"/>
                </a:cubicBezTo>
                <a:cubicBezTo>
                  <a:pt x="784406" y="53543"/>
                  <a:pt x="768963" y="68988"/>
                  <a:pt x="749913" y="68988"/>
                </a:cubicBezTo>
                <a:cubicBezTo>
                  <a:pt x="730863" y="68988"/>
                  <a:pt x="715419" y="53543"/>
                  <a:pt x="715419" y="34494"/>
                </a:cubicBezTo>
                <a:cubicBezTo>
                  <a:pt x="715419" y="15444"/>
                  <a:pt x="730863" y="0"/>
                  <a:pt x="749913" y="0"/>
                </a:cubicBezTo>
                <a:close/>
                <a:moveTo>
                  <a:pt x="571058" y="0"/>
                </a:moveTo>
                <a:cubicBezTo>
                  <a:pt x="590108" y="0"/>
                  <a:pt x="605552" y="15444"/>
                  <a:pt x="605552" y="34494"/>
                </a:cubicBezTo>
                <a:cubicBezTo>
                  <a:pt x="605552" y="53543"/>
                  <a:pt x="590108" y="68988"/>
                  <a:pt x="571058" y="68988"/>
                </a:cubicBezTo>
                <a:cubicBezTo>
                  <a:pt x="552008" y="68988"/>
                  <a:pt x="536564" y="53543"/>
                  <a:pt x="536564" y="34494"/>
                </a:cubicBezTo>
                <a:cubicBezTo>
                  <a:pt x="536564" y="15444"/>
                  <a:pt x="552008" y="0"/>
                  <a:pt x="571058" y="0"/>
                </a:cubicBezTo>
                <a:close/>
                <a:moveTo>
                  <a:pt x="392203" y="0"/>
                </a:moveTo>
                <a:cubicBezTo>
                  <a:pt x="411253" y="0"/>
                  <a:pt x="426697" y="15444"/>
                  <a:pt x="426697" y="34494"/>
                </a:cubicBezTo>
                <a:cubicBezTo>
                  <a:pt x="426697" y="53543"/>
                  <a:pt x="411253" y="68988"/>
                  <a:pt x="392203" y="68988"/>
                </a:cubicBezTo>
                <a:cubicBezTo>
                  <a:pt x="373153" y="68988"/>
                  <a:pt x="357710" y="53543"/>
                  <a:pt x="357710" y="34494"/>
                </a:cubicBezTo>
                <a:cubicBezTo>
                  <a:pt x="357710" y="15444"/>
                  <a:pt x="373153" y="0"/>
                  <a:pt x="392203" y="0"/>
                </a:cubicBezTo>
                <a:close/>
                <a:moveTo>
                  <a:pt x="213349" y="0"/>
                </a:moveTo>
                <a:cubicBezTo>
                  <a:pt x="232399" y="0"/>
                  <a:pt x="247843" y="15444"/>
                  <a:pt x="247843" y="34494"/>
                </a:cubicBezTo>
                <a:cubicBezTo>
                  <a:pt x="247843" y="53543"/>
                  <a:pt x="232399" y="68988"/>
                  <a:pt x="213349" y="68988"/>
                </a:cubicBezTo>
                <a:cubicBezTo>
                  <a:pt x="194298" y="68988"/>
                  <a:pt x="178855" y="53543"/>
                  <a:pt x="178855" y="34494"/>
                </a:cubicBezTo>
                <a:cubicBezTo>
                  <a:pt x="178855" y="15444"/>
                  <a:pt x="194298" y="0"/>
                  <a:pt x="213349" y="0"/>
                </a:cubicBezTo>
                <a:close/>
                <a:moveTo>
                  <a:pt x="34494" y="0"/>
                </a:moveTo>
                <a:cubicBezTo>
                  <a:pt x="53544" y="0"/>
                  <a:pt x="68988" y="15444"/>
                  <a:pt x="68988" y="34494"/>
                </a:cubicBezTo>
                <a:cubicBezTo>
                  <a:pt x="68988" y="53543"/>
                  <a:pt x="53544" y="68988"/>
                  <a:pt x="34494" y="68988"/>
                </a:cubicBezTo>
                <a:cubicBezTo>
                  <a:pt x="15444" y="68988"/>
                  <a:pt x="0" y="53543"/>
                  <a:pt x="0" y="34494"/>
                </a:cubicBezTo>
                <a:cubicBezTo>
                  <a:pt x="0" y="15444"/>
                  <a:pt x="15444" y="0"/>
                  <a:pt x="344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9" name="圆角矩形 8"/>
          <p:cNvSpPr/>
          <p:nvPr>
            <p:custDataLst>
              <p:tags r:id="rId11"/>
            </p:custDataLst>
          </p:nvPr>
        </p:nvSpPr>
        <p:spPr>
          <a:xfrm>
            <a:off x="5965031" y="1793081"/>
            <a:ext cx="1838801" cy="37071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olid"/>
          </a:ln>
          <a:effectLst>
            <a:outerShdw blurRad="254000" dist="101600" dir="2700000" algn="tl" rotWithShape="0">
              <a:schemeClr val="accent2">
                <a:lumMod val="50000"/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58" name="图片 57" descr="图标&#10;&#10;描述已自动生成"/>
          <p:cNvPicPr>
            <a:picLocks noChangeAspect="1"/>
          </p:cNvPicPr>
          <p:nvPr>
            <p:custDataLst>
              <p:tags r:id="rId12"/>
            </p:custDataLst>
          </p:nvPr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754" t="11813" r="12614" b="11508"/>
          <a:stretch>
            <a:fillRect/>
          </a:stretch>
        </p:blipFill>
        <p:spPr>
          <a:xfrm>
            <a:off x="5965031" y="1793081"/>
            <a:ext cx="1839278" cy="3719036"/>
          </a:xfrm>
          <a:prstGeom prst="roundRect">
            <a:avLst/>
          </a:prstGeom>
          <a:effectLst/>
        </p:spPr>
      </p:pic>
      <p:pic>
        <p:nvPicPr>
          <p:cNvPr id="10" name="图片 9" descr="图片21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15"/>
          <a:srcRect l="2202" t="407" r="1977" b="686"/>
          <a:stretch>
            <a:fillRect/>
          </a:stretch>
        </p:blipFill>
        <p:spPr>
          <a:xfrm>
            <a:off x="5966460" y="1793081"/>
            <a:ext cx="1823561" cy="3707130"/>
          </a:xfrm>
          <a:prstGeom prst="roundRect">
            <a:avLst/>
          </a:prstGeom>
        </p:spPr>
      </p:pic>
      <p:sp>
        <p:nvSpPr>
          <p:cNvPr id="11" name="任意多边形 10"/>
          <p:cNvSpPr/>
          <p:nvPr>
            <p:custDataLst>
              <p:tags r:id="rId16"/>
            </p:custDataLst>
          </p:nvPr>
        </p:nvSpPr>
        <p:spPr>
          <a:xfrm flipH="1">
            <a:off x="6024563" y="2239804"/>
            <a:ext cx="1721644" cy="2864168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615" h="6014">
                <a:moveTo>
                  <a:pt x="608" y="0"/>
                </a:moveTo>
                <a:cubicBezTo>
                  <a:pt x="2269" y="0"/>
                  <a:pt x="3615" y="1346"/>
                  <a:pt x="3615" y="3007"/>
                </a:cubicBezTo>
                <a:cubicBezTo>
                  <a:pt x="3615" y="4668"/>
                  <a:pt x="2269" y="6014"/>
                  <a:pt x="608" y="6014"/>
                </a:cubicBezTo>
                <a:cubicBezTo>
                  <a:pt x="400" y="6014"/>
                  <a:pt x="198" y="5993"/>
                  <a:pt x="2" y="5953"/>
                </a:cubicBezTo>
                <a:lnTo>
                  <a:pt x="0" y="5952"/>
                </a:lnTo>
                <a:lnTo>
                  <a:pt x="0" y="62"/>
                </a:lnTo>
                <a:lnTo>
                  <a:pt x="2" y="61"/>
                </a:lnTo>
                <a:cubicBezTo>
                  <a:pt x="198" y="21"/>
                  <a:pt x="400" y="0"/>
                  <a:pt x="608" y="0"/>
                </a:cubicBezTo>
                <a:close/>
              </a:path>
            </a:pathLst>
          </a:custGeom>
          <a:solidFill>
            <a:schemeClr val="accent1">
              <a:alpha val="42000"/>
            </a:schemeClr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61" name="图片 60" descr="图片包含 斑马, 看着, 水, 黑暗&#10;&#10;描述已自动生成"/>
          <p:cNvPicPr>
            <a:picLocks noChangeAspect="1"/>
          </p:cNvPicPr>
          <p:nvPr>
            <p:custDataLst>
              <p:tags r:id="rId17"/>
            </p:custDataLst>
          </p:nvPr>
        </p:nvPicPr>
        <p:blipFill>
          <a:blip r:embed="rId18"/>
          <a:srcRect l="33584" t="1149" r="46722" b="37083"/>
          <a:stretch>
            <a:fillRect/>
          </a:stretch>
        </p:blipFill>
        <p:spPr>
          <a:xfrm>
            <a:off x="6024563" y="1859756"/>
            <a:ext cx="1721644" cy="3589973"/>
          </a:xfrm>
          <a:prstGeom prst="roundRect">
            <a:avLst>
              <a:gd name="adj" fmla="val 15020"/>
            </a:avLst>
          </a:prstGeom>
        </p:spPr>
      </p:pic>
      <p:sp>
        <p:nvSpPr>
          <p:cNvPr id="55" name="任意多边形: 形状 54"/>
          <p:cNvSpPr/>
          <p:nvPr>
            <p:custDataLst>
              <p:tags r:id="rId19"/>
            </p:custDataLst>
          </p:nvPr>
        </p:nvSpPr>
        <p:spPr>
          <a:xfrm>
            <a:off x="0" y="857250"/>
            <a:ext cx="1488204" cy="935594"/>
          </a:xfrm>
          <a:custGeom>
            <a:avLst/>
            <a:gdLst>
              <a:gd name="connsiteX0" fmla="*/ 1518801 w 2044125"/>
              <a:gd name="connsiteY0" fmla="*/ 0 h 1484314"/>
              <a:gd name="connsiteX1" fmla="*/ 2044125 w 2044125"/>
              <a:gd name="connsiteY1" fmla="*/ 0 h 1484314"/>
              <a:gd name="connsiteX2" fmla="*/ 2039461 w 2044125"/>
              <a:gd name="connsiteY2" fmla="*/ 30566 h 1484314"/>
              <a:gd name="connsiteX3" fmla="*/ 255772 w 2044125"/>
              <a:gd name="connsiteY3" fmla="*/ 1484314 h 1484314"/>
              <a:gd name="connsiteX4" fmla="*/ 69618 w 2044125"/>
              <a:gd name="connsiteY4" fmla="*/ 1474914 h 1484314"/>
              <a:gd name="connsiteX5" fmla="*/ 0 w 2044125"/>
              <a:gd name="connsiteY5" fmla="*/ 1464289 h 1484314"/>
              <a:gd name="connsiteX6" fmla="*/ 0 w 2044125"/>
              <a:gd name="connsiteY6" fmla="*/ 946563 h 1484314"/>
              <a:gd name="connsiteX7" fmla="*/ 122005 w 2044125"/>
              <a:gd name="connsiteY7" fmla="*/ 965184 h 1484314"/>
              <a:gd name="connsiteX8" fmla="*/ 255771 w 2044125"/>
              <a:gd name="connsiteY8" fmla="*/ 971938 h 1484314"/>
              <a:gd name="connsiteX9" fmla="*/ 1505254 w 2044125"/>
              <a:gd name="connsiteY9" fmla="*/ 52685 h 1484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25" h="1965">
                <a:moveTo>
                  <a:pt x="2255" y="0"/>
                </a:moveTo>
                <a:lnTo>
                  <a:pt x="3125" y="0"/>
                </a:lnTo>
                <a:lnTo>
                  <a:pt x="3114" y="34"/>
                </a:lnTo>
                <a:cubicBezTo>
                  <a:pt x="2726" y="1157"/>
                  <a:pt x="1658" y="1965"/>
                  <a:pt x="403" y="1965"/>
                </a:cubicBezTo>
                <a:cubicBezTo>
                  <a:pt x="304" y="1965"/>
                  <a:pt x="206" y="1959"/>
                  <a:pt x="110" y="1950"/>
                </a:cubicBezTo>
                <a:lnTo>
                  <a:pt x="0" y="1933"/>
                </a:lnTo>
                <a:lnTo>
                  <a:pt x="0" y="1118"/>
                </a:lnTo>
                <a:lnTo>
                  <a:pt x="192" y="1147"/>
                </a:lnTo>
                <a:cubicBezTo>
                  <a:pt x="261" y="1154"/>
                  <a:pt x="332" y="1158"/>
                  <a:pt x="403" y="1158"/>
                </a:cubicBezTo>
                <a:cubicBezTo>
                  <a:pt x="1212" y="1158"/>
                  <a:pt x="1912" y="691"/>
                  <a:pt x="2249" y="13"/>
                </a:cubicBezTo>
                <a:lnTo>
                  <a:pt x="2255" y="0"/>
                </a:ln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" name="标题"/>
          <p:cNvSpPr txBox="1">
            <a:spLocks noGrp="1"/>
          </p:cNvSpPr>
          <p:nvPr>
            <p:ph type="title" idx="2" hasCustomPrompt="1"/>
            <p:custDataLst>
              <p:tags r:id="rId20"/>
            </p:custDataLst>
          </p:nvPr>
        </p:nvSpPr>
        <p:spPr>
          <a:xfrm>
            <a:off x="603885" y="1457801"/>
            <a:ext cx="5615464" cy="1971199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sz="3600" b="1" i="0" u="none" strike="noStrike" kern="1200" cap="none" spc="0" normalizeH="0" baseline="0" noProof="1" dirty="0">
                <a:gradFill>
                  <a:gsLst>
                    <a:gs pos="0">
                      <a:schemeClr val="accent1"/>
                    </a:gs>
                    <a:gs pos="100000">
                      <a:schemeClr val="accent2"/>
                    </a:gs>
                  </a:gsLst>
                  <a:lin ang="2700000" scaled="1"/>
                </a:gradFill>
                <a:latin typeface="+mj-lt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>
                <a:latin typeface="+mj-lt"/>
                <a:sym typeface="+mn-ea"/>
              </a:rPr>
              <a:t>Click to add title</a:t>
            </a:r>
            <a:endParaRPr>
              <a:sym typeface="+mn-ea"/>
            </a:endParaRPr>
          </a:p>
        </p:txBody>
      </p:sp>
      <p:sp>
        <p:nvSpPr>
          <p:cNvPr id="7" name="署名"/>
          <p:cNvSpPr>
            <a:spLocks noGrp="1"/>
          </p:cNvSpPr>
          <p:nvPr>
            <p:ph type="body" idx="1" hasCustomPrompt="1"/>
            <p:custDataLst>
              <p:tags r:id="rId21"/>
            </p:custDataLst>
          </p:nvPr>
        </p:nvSpPr>
        <p:spPr>
          <a:xfrm>
            <a:off x="656273" y="4304824"/>
            <a:ext cx="1457801" cy="39243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0" scaled="0"/>
          </a:gradFill>
          <a:ln>
            <a:noFill/>
            <a:prstDash val="solid"/>
          </a:ln>
          <a:effectLst>
            <a:outerShdw blurRad="127000" dist="38100" dir="5400000" algn="t" rotWithShape="0">
              <a:schemeClr val="accent1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1">
            <a:normAutofit/>
          </a:bodyPr>
          <a:lstStyle>
            <a:lvl1pPr marL="0" marR="0" lvl="0" algn="ct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sz="1200" b="0" i="0" u="none" strike="noStrike" kern="1200" cap="none" spc="0" normalizeH="0" baseline="0" noProof="1" dirty="0">
                <a:solidFill>
                  <a:schemeClr val="bg1"/>
                </a:solidFill>
                <a:latin typeface="+mn-lt"/>
                <a:sym typeface="+mn-ea"/>
              </a:defRPr>
            </a:lvl1pPr>
          </a:lstStyle>
          <a:p>
            <a:pPr lvl="0" algn="ctr">
              <a:buClrTx/>
              <a:buSzTx/>
              <a:buFontTx/>
            </a:pPr>
            <a:r>
              <a:rPr>
                <a:latin typeface="+mn-lt"/>
                <a:sym typeface="+mn-ea"/>
              </a:rPr>
              <a:t>Click to add text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2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/>
          <a:p>
            <a:r>
              <a:rPr lang="en-US"/>
              <a:t>Date Area</a:t>
            </a:r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23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24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2"/>
            </p:custDataLst>
          </p:nvPr>
        </p:nvSpPr>
        <p:spPr>
          <a:xfrm>
            <a:off x="7713464" y="857250"/>
            <a:ext cx="1430536" cy="1515368"/>
          </a:xfrm>
          <a:custGeom>
            <a:avLst/>
            <a:gdLst>
              <a:gd name="connsiteX0" fmla="*/ 27051 w 1907381"/>
              <a:gd name="connsiteY0" fmla="*/ 0 h 2020491"/>
              <a:gd name="connsiteX1" fmla="*/ 1907381 w 1907381"/>
              <a:gd name="connsiteY1" fmla="*/ 0 h 2020491"/>
              <a:gd name="connsiteX2" fmla="*/ 1907381 w 1907381"/>
              <a:gd name="connsiteY2" fmla="*/ 2010703 h 2020491"/>
              <a:gd name="connsiteX3" fmla="*/ 1901609 w 1907381"/>
              <a:gd name="connsiteY3" fmla="*/ 2011584 h 2020491"/>
              <a:gd name="connsiteX4" fmla="*/ 1725216 w 1907381"/>
              <a:gd name="connsiteY4" fmla="*/ 2020491 h 2020491"/>
              <a:gd name="connsiteX5" fmla="*/ 0 w 1907381"/>
              <a:gd name="connsiteY5" fmla="*/ 295275 h 2020491"/>
              <a:gd name="connsiteX6" fmla="*/ 8907 w 1907381"/>
              <a:gd name="connsiteY6" fmla="*/ 118882 h 2020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07381" h="2020491">
                <a:moveTo>
                  <a:pt x="27051" y="0"/>
                </a:moveTo>
                <a:lnTo>
                  <a:pt x="1907381" y="0"/>
                </a:lnTo>
                <a:lnTo>
                  <a:pt x="1907381" y="2010703"/>
                </a:lnTo>
                <a:lnTo>
                  <a:pt x="1901609" y="2011584"/>
                </a:lnTo>
                <a:cubicBezTo>
                  <a:pt x="1843612" y="2017474"/>
                  <a:pt x="1784767" y="2020491"/>
                  <a:pt x="1725216" y="2020491"/>
                </a:cubicBezTo>
                <a:cubicBezTo>
                  <a:pt x="772406" y="2020491"/>
                  <a:pt x="0" y="1248085"/>
                  <a:pt x="0" y="295275"/>
                </a:cubicBezTo>
                <a:cubicBezTo>
                  <a:pt x="0" y="235725"/>
                  <a:pt x="3017" y="176879"/>
                  <a:pt x="8907" y="118882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13" name="任意多边形: 形状 12"/>
          <p:cNvSpPr/>
          <p:nvPr>
            <p:custDataLst>
              <p:tags r:id="rId3"/>
            </p:custDataLst>
          </p:nvPr>
        </p:nvSpPr>
        <p:spPr>
          <a:xfrm>
            <a:off x="0" y="5535216"/>
            <a:ext cx="475640" cy="465534"/>
          </a:xfrm>
          <a:custGeom>
            <a:avLst/>
            <a:gdLst>
              <a:gd name="connsiteX0" fmla="*/ 0 w 634186"/>
              <a:gd name="connsiteY0" fmla="*/ 0 h 620712"/>
              <a:gd name="connsiteX1" fmla="*/ 622781 w 634186"/>
              <a:gd name="connsiteY1" fmla="*/ 507581 h 620712"/>
              <a:gd name="connsiteX2" fmla="*/ 634186 w 634186"/>
              <a:gd name="connsiteY2" fmla="*/ 620712 h 620712"/>
              <a:gd name="connsiteX3" fmla="*/ 0 w 634186"/>
              <a:gd name="connsiteY3" fmla="*/ 620712 h 620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4186" h="620712">
                <a:moveTo>
                  <a:pt x="0" y="0"/>
                </a:moveTo>
                <a:cubicBezTo>
                  <a:pt x="307200" y="0"/>
                  <a:pt x="563505" y="217906"/>
                  <a:pt x="622781" y="507581"/>
                </a:cubicBezTo>
                <a:lnTo>
                  <a:pt x="634186" y="620712"/>
                </a:lnTo>
                <a:lnTo>
                  <a:pt x="0" y="620712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>
                  <a:lumMod val="85000"/>
                  <a:lumOff val="15000"/>
                </a:schemeClr>
              </a:gs>
            </a:gsLst>
            <a:lin ang="5400000" scaled="0"/>
          </a:gra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noFill/>
              <a:sym typeface="+mn-lt"/>
            </a:endParaRPr>
          </a:p>
        </p:txBody>
      </p:sp>
      <p:sp>
        <p:nvSpPr>
          <p:cNvPr id="8" name="正文"/>
          <p:cNvSpPr txBox="1">
            <a:spLocks noGrp="1"/>
          </p:cNvSpPr>
          <p:nvPr>
            <p:ph idx="2" hasCustomPrompt="1"/>
            <p:custDataLst>
              <p:tags r:id="rId4"/>
            </p:custDataLst>
          </p:nvPr>
        </p:nvSpPr>
        <p:spPr>
          <a:xfrm>
            <a:off x="456248" y="1975009"/>
            <a:ext cx="8227219" cy="3569494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en-US" sz="1350" b="0" i="0" u="none" strike="noStrike" kern="1200" cap="none" spc="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sym typeface="+mn-ea"/>
              </a:defRPr>
            </a:lvl1pPr>
            <a:lvl2pPr marL="514350" marR="0" lvl="1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2pPr>
            <a:lvl3pPr marL="857250" marR="0" lvl="2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3pPr>
            <a:lvl4pPr marL="1200150" marR="0" lvl="3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4pPr>
            <a:lvl5pPr marL="1543050" marR="0" lvl="4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5pPr>
            <a:lvl6pPr inden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</a:lvl6pPr>
            <a:lvl7pPr marL="22288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7pPr>
            <a:lvl8pPr marL="25717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8pPr>
            <a:lvl9pPr marL="29146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>
                <a:latin typeface="+mn-lt"/>
                <a:sym typeface="+mn-ea"/>
              </a:rPr>
              <a:t>Click to add text</a:t>
            </a:r>
            <a:endParaRPr>
              <a:sym typeface="+mn-ea"/>
            </a:endParaRPr>
          </a:p>
        </p:txBody>
      </p:sp>
      <p:sp>
        <p:nvSpPr>
          <p:cNvPr id="7" name="标题"/>
          <p:cNvSpPr txBox="1">
            <a:spLocks noGrp="1"/>
          </p:cNvSpPr>
          <p:nvPr>
            <p:ph type="title" idx="1" hasCustomPrompt="1"/>
            <p:custDataLst>
              <p:tags r:id="rId5"/>
            </p:custDataLst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sz="2700" b="1" i="0" u="none" strike="noStrike" kern="1200" cap="none" spc="0" normalizeH="0" baseline="0" noProof="1" dirty="0">
                <a:ln>
                  <a:noFill/>
                  <a:prstDash val="sysDot"/>
                </a:ln>
                <a:solidFill>
                  <a:schemeClr val="accent1"/>
                </a:solidFill>
                <a:uFillTx/>
                <a:latin typeface="+mj-lt"/>
              </a:defRPr>
            </a:lvl1pPr>
          </a:lstStyle>
          <a:p>
            <a:pPr lvl="0"/>
            <a:r>
              <a:rPr dirty="0">
                <a:latin typeface="+mj-lt"/>
                <a:sym typeface="+mn-ea"/>
              </a:rPr>
              <a:t>Click to add title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/>
          <a:p>
            <a:r>
              <a:rPr lang="en-US"/>
              <a:t>Date Area</a:t>
            </a:r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Catalo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任意多边形: 形状 5"/>
          <p:cNvSpPr/>
          <p:nvPr>
            <p:custDataLst>
              <p:tags r:id="rId2"/>
            </p:custDataLst>
          </p:nvPr>
        </p:nvSpPr>
        <p:spPr>
          <a:xfrm>
            <a:off x="3883110" y="857250"/>
            <a:ext cx="5260890" cy="5143500"/>
          </a:xfrm>
          <a:custGeom>
            <a:avLst/>
            <a:gdLst>
              <a:gd name="connsiteX0" fmla="*/ 1955318 w 7014520"/>
              <a:gd name="connsiteY0" fmla="*/ 0 h 6858000"/>
              <a:gd name="connsiteX1" fmla="*/ 7014520 w 7014520"/>
              <a:gd name="connsiteY1" fmla="*/ 0 h 6858000"/>
              <a:gd name="connsiteX2" fmla="*/ 7014520 w 7014520"/>
              <a:gd name="connsiteY2" fmla="*/ 6858000 h 6858000"/>
              <a:gd name="connsiteX3" fmla="*/ 1277802 w 7014520"/>
              <a:gd name="connsiteY3" fmla="*/ 6858000 h 6858000"/>
              <a:gd name="connsiteX4" fmla="*/ 1029914 w 7014520"/>
              <a:gd name="connsiteY4" fmla="*/ 6585255 h 6858000"/>
              <a:gd name="connsiteX5" fmla="*/ 0 w 7014520"/>
              <a:gd name="connsiteY5" fmla="*/ 3716338 h 6858000"/>
              <a:gd name="connsiteX6" fmla="*/ 1811682 w 7014520"/>
              <a:gd name="connsiteY6" fmla="*/ 10214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014520" h="6858000">
                <a:moveTo>
                  <a:pt x="1955318" y="0"/>
                </a:moveTo>
                <a:lnTo>
                  <a:pt x="7014520" y="0"/>
                </a:lnTo>
                <a:lnTo>
                  <a:pt x="7014520" y="6858000"/>
                </a:lnTo>
                <a:lnTo>
                  <a:pt x="1277802" y="6858000"/>
                </a:lnTo>
                <a:lnTo>
                  <a:pt x="1029914" y="6585255"/>
                </a:lnTo>
                <a:cubicBezTo>
                  <a:pt x="386505" y="5805623"/>
                  <a:pt x="0" y="4806118"/>
                  <a:pt x="0" y="3716338"/>
                </a:cubicBezTo>
                <a:cubicBezTo>
                  <a:pt x="0" y="2237352"/>
                  <a:pt x="711880" y="924635"/>
                  <a:pt x="1811682" y="102142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90000"/>
                </a:schemeClr>
              </a:gs>
              <a:gs pos="100000">
                <a:schemeClr val="accent1">
                  <a:alpha val="10000"/>
                </a:schemeClr>
              </a:gs>
            </a:gsLst>
            <a:lin ang="5400000" scaled="1"/>
          </a:gra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22" name="椭圆 21"/>
          <p:cNvSpPr/>
          <p:nvPr>
            <p:custDataLst>
              <p:tags r:id="rId3"/>
            </p:custDataLst>
          </p:nvPr>
        </p:nvSpPr>
        <p:spPr>
          <a:xfrm>
            <a:off x="8011194" y="3644504"/>
            <a:ext cx="953543" cy="953543"/>
          </a:xfrm>
          <a:prstGeom prst="ellipse">
            <a:avLst/>
          </a:prstGeom>
          <a:solidFill>
            <a:schemeClr val="accent2">
              <a:alpha val="80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9" name="文本框 6" hidden="1"/>
          <p:cNvSpPr txBox="1"/>
          <p:nvPr>
            <p:custDataLst>
              <p:tags r:id="rId4"/>
            </p:custDataLst>
          </p:nvPr>
        </p:nvSpPr>
        <p:spPr>
          <a:xfrm>
            <a:off x="4777436" y="2392919"/>
            <a:ext cx="884396" cy="899160"/>
          </a:xfrm>
          <a:prstGeom prst="rect">
            <a:avLst/>
          </a:prstGeom>
          <a:noFill/>
        </p:spPr>
        <p:txBody>
          <a:bodyPr vert="horz" wrap="none" rtlCol="0">
            <a:normAutofit fontScale="90000"/>
          </a:bodyPr>
          <a:lstStyle/>
          <a:p>
            <a:pPr algn="ctr"/>
            <a:r>
              <a:rPr lang="en-US" sz="5400" dirty="0">
                <a:solidFill>
                  <a:schemeClr val="tx1">
                    <a:lumMod val="50000"/>
                    <a:lumOff val="50000"/>
                    <a:alpha val="10000"/>
                  </a:schemeClr>
                </a:solidFill>
                <a:latin typeface="+mj-lt"/>
              </a:rPr>
              <a:t>01</a:t>
            </a:r>
            <a:endParaRPr lang="en-US" sz="5400" dirty="0">
              <a:solidFill>
                <a:schemeClr val="tx1">
                  <a:lumMod val="50000"/>
                  <a:lumOff val="50000"/>
                  <a:alpha val="10000"/>
                </a:schemeClr>
              </a:solidFill>
              <a:latin typeface="+mj-lt"/>
            </a:endParaRPr>
          </a:p>
        </p:txBody>
      </p:sp>
      <p:sp>
        <p:nvSpPr>
          <p:cNvPr id="20" name="任意多边形: 形状 19"/>
          <p:cNvSpPr/>
          <p:nvPr>
            <p:custDataLst>
              <p:tags r:id="rId5"/>
            </p:custDataLst>
          </p:nvPr>
        </p:nvSpPr>
        <p:spPr>
          <a:xfrm>
            <a:off x="0" y="857251"/>
            <a:ext cx="1812066" cy="1429337"/>
          </a:xfrm>
          <a:custGeom>
            <a:avLst/>
            <a:gdLst>
              <a:gd name="connsiteX0" fmla="*/ 0 w 2416088"/>
              <a:gd name="connsiteY0" fmla="*/ 0 h 1905783"/>
              <a:gd name="connsiteX1" fmla="*/ 2416088 w 2416088"/>
              <a:gd name="connsiteY1" fmla="*/ 0 h 1905783"/>
              <a:gd name="connsiteX2" fmla="*/ 2397212 w 2416088"/>
              <a:gd name="connsiteY2" fmla="*/ 36856 h 1905783"/>
              <a:gd name="connsiteX3" fmla="*/ 95039 w 2416088"/>
              <a:gd name="connsiteY3" fmla="*/ 1882283 h 1905783"/>
              <a:gd name="connsiteX4" fmla="*/ 0 w 2416088"/>
              <a:gd name="connsiteY4" fmla="*/ 1905783 h 190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6088" h="1905783">
                <a:moveTo>
                  <a:pt x="0" y="0"/>
                </a:moveTo>
                <a:lnTo>
                  <a:pt x="2416088" y="0"/>
                </a:lnTo>
                <a:lnTo>
                  <a:pt x="2397212" y="36856"/>
                </a:lnTo>
                <a:cubicBezTo>
                  <a:pt x="1914362" y="925700"/>
                  <a:pt x="1087357" y="1600458"/>
                  <a:pt x="95039" y="1882283"/>
                </a:cubicBezTo>
                <a:lnTo>
                  <a:pt x="0" y="1905783"/>
                </a:ln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cxnSp>
        <p:nvCxnSpPr>
          <p:cNvPr id="21" name="直接连接符 20"/>
          <p:cNvCxnSpPr/>
          <p:nvPr>
            <p:custDataLst>
              <p:tags r:id="rId6"/>
            </p:custDataLst>
          </p:nvPr>
        </p:nvCxnSpPr>
        <p:spPr>
          <a:xfrm>
            <a:off x="799445" y="2647982"/>
            <a:ext cx="28575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圆: 空心 23" hidden="1"/>
          <p:cNvSpPr/>
          <p:nvPr>
            <p:custDataLst>
              <p:tags r:id="rId7"/>
            </p:custDataLst>
          </p:nvPr>
        </p:nvSpPr>
        <p:spPr>
          <a:xfrm>
            <a:off x="2655371" y="2804580"/>
            <a:ext cx="284871" cy="284871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标题"/>
          <p:cNvSpPr txBox="1">
            <a:spLocks noGrp="1"/>
          </p:cNvSpPr>
          <p:nvPr>
            <p:ph type="title" idx="2" hasCustomPrompt="1"/>
            <p:custDataLst>
              <p:tags r:id="rId8"/>
            </p:custDataLst>
          </p:nvPr>
        </p:nvSpPr>
        <p:spPr>
          <a:xfrm>
            <a:off x="666274" y="1329214"/>
            <a:ext cx="4926330" cy="1060133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sz="3600" b="1" i="0" u="none" strike="noStrike" kern="1200" cap="none" spc="0" normalizeH="0" baseline="0" noProof="1" dirty="0">
                <a:gradFill>
                  <a:gsLst>
                    <a:gs pos="0">
                      <a:schemeClr val="accent1"/>
                    </a:gs>
                    <a:gs pos="100000">
                      <a:schemeClr val="accent2"/>
                    </a:gs>
                  </a:gsLst>
                  <a:lin ang="2700000" scaled="1"/>
                </a:gradFill>
                <a:latin typeface="+mj-lt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>
                <a:latin typeface="+mj-lt"/>
                <a:sym typeface="+mn-ea"/>
              </a:rPr>
              <a:t>Click to add title</a:t>
            </a:r>
            <a:endParaRPr>
              <a:sym typeface="+mn-ea"/>
            </a:endParaRPr>
          </a:p>
        </p:txBody>
      </p:sp>
      <p:sp>
        <p:nvSpPr>
          <p:cNvPr id="6" name="任意多边形: 形状 7"/>
          <p:cNvSpPr/>
          <p:nvPr>
            <p:custDataLst>
              <p:tags r:id="rId9"/>
            </p:custDataLst>
          </p:nvPr>
        </p:nvSpPr>
        <p:spPr>
          <a:xfrm>
            <a:off x="115" y="4716304"/>
            <a:ext cx="1297305" cy="1284446"/>
          </a:xfrm>
          <a:custGeom>
            <a:avLst/>
            <a:gdLst>
              <a:gd name="connsiteX0" fmla="*/ 0 w 2724"/>
              <a:gd name="connsiteY0" fmla="*/ 77 h 2697"/>
              <a:gd name="connsiteX1" fmla="*/ 33 w 2724"/>
              <a:gd name="connsiteY1" fmla="*/ 68 h 2697"/>
              <a:gd name="connsiteX2" fmla="*/ 571 w 2724"/>
              <a:gd name="connsiteY2" fmla="*/ 0 h 2697"/>
              <a:gd name="connsiteX3" fmla="*/ 2724 w 2724"/>
              <a:gd name="connsiteY3" fmla="*/ 2153 h 2697"/>
              <a:gd name="connsiteX4" fmla="*/ 2656 w 2724"/>
              <a:gd name="connsiteY4" fmla="*/ 2691 h 2697"/>
              <a:gd name="connsiteX5" fmla="*/ 2654 w 2724"/>
              <a:gd name="connsiteY5" fmla="*/ 2697 h 2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24" h="2697">
                <a:moveTo>
                  <a:pt x="0" y="77"/>
                </a:moveTo>
                <a:lnTo>
                  <a:pt x="33" y="68"/>
                </a:lnTo>
                <a:cubicBezTo>
                  <a:pt x="205" y="24"/>
                  <a:pt x="386" y="0"/>
                  <a:pt x="571" y="0"/>
                </a:cubicBezTo>
                <a:cubicBezTo>
                  <a:pt x="1760" y="0"/>
                  <a:pt x="2724" y="964"/>
                  <a:pt x="2724" y="2153"/>
                </a:cubicBezTo>
                <a:cubicBezTo>
                  <a:pt x="2724" y="2339"/>
                  <a:pt x="2700" y="2519"/>
                  <a:pt x="2656" y="2691"/>
                </a:cubicBezTo>
                <a:lnTo>
                  <a:pt x="2654" y="2697"/>
                </a:lnTo>
              </a:path>
            </a:pathLst>
          </a:custGeom>
          <a:noFill/>
          <a:ln>
            <a:gradFill>
              <a:gsLst>
                <a:gs pos="45000">
                  <a:schemeClr val="accent1">
                    <a:alpha val="65000"/>
                  </a:schemeClr>
                </a:gs>
                <a:gs pos="100000">
                  <a:schemeClr val="accent1">
                    <a:alpha val="30000"/>
                  </a:schemeClr>
                </a:gs>
                <a:gs pos="0">
                  <a:schemeClr val="accent1">
                    <a:alpha val="30000"/>
                  </a:schemeClr>
                </a:gs>
              </a:gsLst>
              <a:lin ang="0" scaled="1"/>
            </a:gra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/>
          <a:p>
            <a:r>
              <a:rPr lang="en-US"/>
              <a:t>Date Area</a:t>
            </a:r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椭圆 46"/>
          <p:cNvSpPr/>
          <p:nvPr>
            <p:custDataLst>
              <p:tags r:id="rId2"/>
            </p:custDataLst>
          </p:nvPr>
        </p:nvSpPr>
        <p:spPr>
          <a:xfrm>
            <a:off x="6560069" y="3208597"/>
            <a:ext cx="440807" cy="440807"/>
          </a:xfrm>
          <a:prstGeom prst="ellipse">
            <a:avLst/>
          </a:prstGeom>
          <a:solidFill>
            <a:schemeClr val="bg1"/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3" name="任意多边形: 形状 62"/>
          <p:cNvSpPr/>
          <p:nvPr>
            <p:custDataLst>
              <p:tags r:id="rId3"/>
            </p:custDataLst>
          </p:nvPr>
        </p:nvSpPr>
        <p:spPr>
          <a:xfrm>
            <a:off x="0" y="4727147"/>
            <a:ext cx="2083473" cy="1273604"/>
          </a:xfrm>
          <a:custGeom>
            <a:avLst/>
            <a:gdLst>
              <a:gd name="connsiteX0" fmla="*/ 0 w 2777964"/>
              <a:gd name="connsiteY0" fmla="*/ 0 h 1698139"/>
              <a:gd name="connsiteX1" fmla="*/ 123711 w 2777964"/>
              <a:gd name="connsiteY1" fmla="*/ 28552 h 1698139"/>
              <a:gd name="connsiteX2" fmla="*/ 2657270 w 2777964"/>
              <a:gd name="connsiteY2" fmla="*/ 1558805 h 1698139"/>
              <a:gd name="connsiteX3" fmla="*/ 2777964 w 2777964"/>
              <a:gd name="connsiteY3" fmla="*/ 1698139 h 1698139"/>
              <a:gd name="connsiteX4" fmla="*/ 0 w 2777964"/>
              <a:gd name="connsiteY4" fmla="*/ 1698139 h 1698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77964" h="1698139">
                <a:moveTo>
                  <a:pt x="0" y="0"/>
                </a:moveTo>
                <a:lnTo>
                  <a:pt x="123711" y="28552"/>
                </a:lnTo>
                <a:cubicBezTo>
                  <a:pt x="1114347" y="283430"/>
                  <a:pt x="1990034" y="824684"/>
                  <a:pt x="2657270" y="1558805"/>
                </a:cubicBezTo>
                <a:lnTo>
                  <a:pt x="2777964" y="1698139"/>
                </a:lnTo>
                <a:lnTo>
                  <a:pt x="0" y="1698139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51" name="任意多边形: 形状 50"/>
          <p:cNvSpPr/>
          <p:nvPr>
            <p:custDataLst>
              <p:tags r:id="rId4"/>
            </p:custDataLst>
          </p:nvPr>
        </p:nvSpPr>
        <p:spPr>
          <a:xfrm>
            <a:off x="7675906" y="4693943"/>
            <a:ext cx="1468094" cy="1306807"/>
          </a:xfrm>
          <a:custGeom>
            <a:avLst/>
            <a:gdLst>
              <a:gd name="connsiteX0" fmla="*/ 1957459 w 1957459"/>
              <a:gd name="connsiteY0" fmla="*/ 0 h 1742409"/>
              <a:gd name="connsiteX1" fmla="*/ 1957459 w 1957459"/>
              <a:gd name="connsiteY1" fmla="*/ 1742409 h 1742409"/>
              <a:gd name="connsiteX2" fmla="*/ 0 w 1957459"/>
              <a:gd name="connsiteY2" fmla="*/ 1742409 h 1742409"/>
              <a:gd name="connsiteX3" fmla="*/ 25628 w 1957459"/>
              <a:gd name="connsiteY3" fmla="*/ 1574488 h 1742409"/>
              <a:gd name="connsiteX4" fmla="*/ 1957459 w 1957459"/>
              <a:gd name="connsiteY4" fmla="*/ 0 h 1742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7459" h="1742409">
                <a:moveTo>
                  <a:pt x="1957459" y="0"/>
                </a:moveTo>
                <a:lnTo>
                  <a:pt x="1957459" y="1742409"/>
                </a:lnTo>
                <a:lnTo>
                  <a:pt x="0" y="1742409"/>
                </a:lnTo>
                <a:lnTo>
                  <a:pt x="25628" y="1574488"/>
                </a:lnTo>
                <a:cubicBezTo>
                  <a:pt x="209500" y="675930"/>
                  <a:pt x="1004544" y="0"/>
                  <a:pt x="1957459" y="0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57" name="任意多边形: 形状 56"/>
          <p:cNvSpPr/>
          <p:nvPr>
            <p:custDataLst>
              <p:tags r:id="rId5"/>
            </p:custDataLst>
          </p:nvPr>
        </p:nvSpPr>
        <p:spPr>
          <a:xfrm>
            <a:off x="7407937" y="857250"/>
            <a:ext cx="1735931" cy="1334453"/>
          </a:xfrm>
          <a:custGeom>
            <a:avLst/>
            <a:gdLst>
              <a:gd name="connsiteX0" fmla="*/ 3645 w 3645"/>
              <a:gd name="connsiteY0" fmla="*/ 2802 h 2802"/>
              <a:gd name="connsiteX1" fmla="*/ 3426 w 3645"/>
              <a:gd name="connsiteY1" fmla="*/ 2763 h 2802"/>
              <a:gd name="connsiteX2" fmla="*/ 165 w 3645"/>
              <a:gd name="connsiteY2" fmla="*/ 343 h 2802"/>
              <a:gd name="connsiteX3" fmla="*/ 0 w 3645"/>
              <a:gd name="connsiteY3" fmla="*/ 0 h 2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45" h="2802">
                <a:moveTo>
                  <a:pt x="3645" y="2802"/>
                </a:moveTo>
                <a:lnTo>
                  <a:pt x="3426" y="2763"/>
                </a:lnTo>
                <a:cubicBezTo>
                  <a:pt x="2017" y="2475"/>
                  <a:pt x="832" y="1570"/>
                  <a:pt x="165" y="343"/>
                </a:cubicBezTo>
                <a:lnTo>
                  <a:pt x="0" y="0"/>
                </a:lnTo>
              </a:path>
            </a:pathLst>
          </a:custGeom>
          <a:noFill/>
          <a:ln>
            <a:solidFill>
              <a:schemeClr val="accent1">
                <a:alpha val="54000"/>
              </a:schemeClr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 dirty="0">
              <a:sym typeface="+mn-lt"/>
            </a:endParaRPr>
          </a:p>
        </p:txBody>
      </p:sp>
      <p:sp>
        <p:nvSpPr>
          <p:cNvPr id="34" name="椭圆 33"/>
          <p:cNvSpPr/>
          <p:nvPr>
            <p:custDataLst>
              <p:tags r:id="rId6"/>
            </p:custDataLst>
          </p:nvPr>
        </p:nvSpPr>
        <p:spPr>
          <a:xfrm>
            <a:off x="7440562" y="1103287"/>
            <a:ext cx="331839" cy="331839"/>
          </a:xfrm>
          <a:prstGeom prst="ellipse">
            <a:avLst/>
          </a:prstGeom>
          <a:solidFill>
            <a:schemeClr val="accent1"/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35" name="任意多边形: 形状 34"/>
          <p:cNvSpPr/>
          <p:nvPr>
            <p:custDataLst>
              <p:tags r:id="rId7"/>
            </p:custDataLst>
          </p:nvPr>
        </p:nvSpPr>
        <p:spPr>
          <a:xfrm flipH="1">
            <a:off x="781637" y="5588794"/>
            <a:ext cx="856587" cy="381128"/>
          </a:xfrm>
          <a:custGeom>
            <a:avLst/>
            <a:gdLst>
              <a:gd name="connsiteX0" fmla="*/ 1107623 w 1142116"/>
              <a:gd name="connsiteY0" fmla="*/ 480698 h 508170"/>
              <a:gd name="connsiteX1" fmla="*/ 1132014 w 1142116"/>
              <a:gd name="connsiteY1" fmla="*/ 490800 h 508170"/>
              <a:gd name="connsiteX2" fmla="*/ 1139208 w 1142116"/>
              <a:gd name="connsiteY2" fmla="*/ 508170 h 508170"/>
              <a:gd name="connsiteX3" fmla="*/ 1076038 w 1142116"/>
              <a:gd name="connsiteY3" fmla="*/ 508170 h 508170"/>
              <a:gd name="connsiteX4" fmla="*/ 1083233 w 1142116"/>
              <a:gd name="connsiteY4" fmla="*/ 490800 h 508170"/>
              <a:gd name="connsiteX5" fmla="*/ 1107623 w 1142116"/>
              <a:gd name="connsiteY5" fmla="*/ 480698 h 508170"/>
              <a:gd name="connsiteX6" fmla="*/ 928767 w 1142116"/>
              <a:gd name="connsiteY6" fmla="*/ 480698 h 508170"/>
              <a:gd name="connsiteX7" fmla="*/ 953158 w 1142116"/>
              <a:gd name="connsiteY7" fmla="*/ 490800 h 508170"/>
              <a:gd name="connsiteX8" fmla="*/ 960353 w 1142116"/>
              <a:gd name="connsiteY8" fmla="*/ 508170 h 508170"/>
              <a:gd name="connsiteX9" fmla="*/ 897182 w 1142116"/>
              <a:gd name="connsiteY9" fmla="*/ 508170 h 508170"/>
              <a:gd name="connsiteX10" fmla="*/ 904377 w 1142116"/>
              <a:gd name="connsiteY10" fmla="*/ 490800 h 508170"/>
              <a:gd name="connsiteX11" fmla="*/ 928767 w 1142116"/>
              <a:gd name="connsiteY11" fmla="*/ 480698 h 508170"/>
              <a:gd name="connsiteX12" fmla="*/ 749913 w 1142116"/>
              <a:gd name="connsiteY12" fmla="*/ 480698 h 508170"/>
              <a:gd name="connsiteX13" fmla="*/ 774304 w 1142116"/>
              <a:gd name="connsiteY13" fmla="*/ 490800 h 508170"/>
              <a:gd name="connsiteX14" fmla="*/ 781498 w 1142116"/>
              <a:gd name="connsiteY14" fmla="*/ 508170 h 508170"/>
              <a:gd name="connsiteX15" fmla="*/ 718327 w 1142116"/>
              <a:gd name="connsiteY15" fmla="*/ 508170 h 508170"/>
              <a:gd name="connsiteX16" fmla="*/ 725522 w 1142116"/>
              <a:gd name="connsiteY16" fmla="*/ 490800 h 508170"/>
              <a:gd name="connsiteX17" fmla="*/ 749913 w 1142116"/>
              <a:gd name="connsiteY17" fmla="*/ 480698 h 508170"/>
              <a:gd name="connsiteX18" fmla="*/ 571058 w 1142116"/>
              <a:gd name="connsiteY18" fmla="*/ 480698 h 508170"/>
              <a:gd name="connsiteX19" fmla="*/ 595449 w 1142116"/>
              <a:gd name="connsiteY19" fmla="*/ 490800 h 508170"/>
              <a:gd name="connsiteX20" fmla="*/ 602643 w 1142116"/>
              <a:gd name="connsiteY20" fmla="*/ 508170 h 508170"/>
              <a:gd name="connsiteX21" fmla="*/ 539472 w 1142116"/>
              <a:gd name="connsiteY21" fmla="*/ 508170 h 508170"/>
              <a:gd name="connsiteX22" fmla="*/ 546668 w 1142116"/>
              <a:gd name="connsiteY22" fmla="*/ 490800 h 508170"/>
              <a:gd name="connsiteX23" fmla="*/ 571058 w 1142116"/>
              <a:gd name="connsiteY23" fmla="*/ 480698 h 508170"/>
              <a:gd name="connsiteX24" fmla="*/ 392203 w 1142116"/>
              <a:gd name="connsiteY24" fmla="*/ 480698 h 508170"/>
              <a:gd name="connsiteX25" fmla="*/ 416594 w 1142116"/>
              <a:gd name="connsiteY25" fmla="*/ 490800 h 508170"/>
              <a:gd name="connsiteX26" fmla="*/ 423789 w 1142116"/>
              <a:gd name="connsiteY26" fmla="*/ 508170 h 508170"/>
              <a:gd name="connsiteX27" fmla="*/ 360618 w 1142116"/>
              <a:gd name="connsiteY27" fmla="*/ 508170 h 508170"/>
              <a:gd name="connsiteX28" fmla="*/ 367813 w 1142116"/>
              <a:gd name="connsiteY28" fmla="*/ 490800 h 508170"/>
              <a:gd name="connsiteX29" fmla="*/ 392203 w 1142116"/>
              <a:gd name="connsiteY29" fmla="*/ 480698 h 508170"/>
              <a:gd name="connsiteX30" fmla="*/ 213349 w 1142116"/>
              <a:gd name="connsiteY30" fmla="*/ 480698 h 508170"/>
              <a:gd name="connsiteX31" fmla="*/ 237740 w 1142116"/>
              <a:gd name="connsiteY31" fmla="*/ 490800 h 508170"/>
              <a:gd name="connsiteX32" fmla="*/ 244935 w 1142116"/>
              <a:gd name="connsiteY32" fmla="*/ 508170 h 508170"/>
              <a:gd name="connsiteX33" fmla="*/ 181763 w 1142116"/>
              <a:gd name="connsiteY33" fmla="*/ 508170 h 508170"/>
              <a:gd name="connsiteX34" fmla="*/ 188958 w 1142116"/>
              <a:gd name="connsiteY34" fmla="*/ 490800 h 508170"/>
              <a:gd name="connsiteX35" fmla="*/ 213349 w 1142116"/>
              <a:gd name="connsiteY35" fmla="*/ 480698 h 508170"/>
              <a:gd name="connsiteX36" fmla="*/ 34494 w 1142116"/>
              <a:gd name="connsiteY36" fmla="*/ 480698 h 508170"/>
              <a:gd name="connsiteX37" fmla="*/ 58885 w 1142116"/>
              <a:gd name="connsiteY37" fmla="*/ 490800 h 508170"/>
              <a:gd name="connsiteX38" fmla="*/ 66080 w 1142116"/>
              <a:gd name="connsiteY38" fmla="*/ 508170 h 508170"/>
              <a:gd name="connsiteX39" fmla="*/ 2909 w 1142116"/>
              <a:gd name="connsiteY39" fmla="*/ 508170 h 508170"/>
              <a:gd name="connsiteX40" fmla="*/ 10104 w 1142116"/>
              <a:gd name="connsiteY40" fmla="*/ 490800 h 508170"/>
              <a:gd name="connsiteX41" fmla="*/ 34494 w 1142116"/>
              <a:gd name="connsiteY41" fmla="*/ 480698 h 508170"/>
              <a:gd name="connsiteX42" fmla="*/ 1107623 w 1142116"/>
              <a:gd name="connsiteY42" fmla="*/ 320465 h 508170"/>
              <a:gd name="connsiteX43" fmla="*/ 1142116 w 1142116"/>
              <a:gd name="connsiteY43" fmla="*/ 354958 h 508170"/>
              <a:gd name="connsiteX44" fmla="*/ 1107623 w 1142116"/>
              <a:gd name="connsiteY44" fmla="*/ 389452 h 508170"/>
              <a:gd name="connsiteX45" fmla="*/ 1073129 w 1142116"/>
              <a:gd name="connsiteY45" fmla="*/ 354958 h 508170"/>
              <a:gd name="connsiteX46" fmla="*/ 1107623 w 1142116"/>
              <a:gd name="connsiteY46" fmla="*/ 320465 h 508170"/>
              <a:gd name="connsiteX47" fmla="*/ 928767 w 1142116"/>
              <a:gd name="connsiteY47" fmla="*/ 320465 h 508170"/>
              <a:gd name="connsiteX48" fmla="*/ 963261 w 1142116"/>
              <a:gd name="connsiteY48" fmla="*/ 354958 h 508170"/>
              <a:gd name="connsiteX49" fmla="*/ 928767 w 1142116"/>
              <a:gd name="connsiteY49" fmla="*/ 389452 h 508170"/>
              <a:gd name="connsiteX50" fmla="*/ 894274 w 1142116"/>
              <a:gd name="connsiteY50" fmla="*/ 354958 h 508170"/>
              <a:gd name="connsiteX51" fmla="*/ 928767 w 1142116"/>
              <a:gd name="connsiteY51" fmla="*/ 320465 h 508170"/>
              <a:gd name="connsiteX52" fmla="*/ 749913 w 1142116"/>
              <a:gd name="connsiteY52" fmla="*/ 320465 h 508170"/>
              <a:gd name="connsiteX53" fmla="*/ 784406 w 1142116"/>
              <a:gd name="connsiteY53" fmla="*/ 354958 h 508170"/>
              <a:gd name="connsiteX54" fmla="*/ 749913 w 1142116"/>
              <a:gd name="connsiteY54" fmla="*/ 389452 h 508170"/>
              <a:gd name="connsiteX55" fmla="*/ 715419 w 1142116"/>
              <a:gd name="connsiteY55" fmla="*/ 354958 h 508170"/>
              <a:gd name="connsiteX56" fmla="*/ 749913 w 1142116"/>
              <a:gd name="connsiteY56" fmla="*/ 320465 h 508170"/>
              <a:gd name="connsiteX57" fmla="*/ 571058 w 1142116"/>
              <a:gd name="connsiteY57" fmla="*/ 320465 h 508170"/>
              <a:gd name="connsiteX58" fmla="*/ 605552 w 1142116"/>
              <a:gd name="connsiteY58" fmla="*/ 354958 h 508170"/>
              <a:gd name="connsiteX59" fmla="*/ 571058 w 1142116"/>
              <a:gd name="connsiteY59" fmla="*/ 389452 h 508170"/>
              <a:gd name="connsiteX60" fmla="*/ 536564 w 1142116"/>
              <a:gd name="connsiteY60" fmla="*/ 354958 h 508170"/>
              <a:gd name="connsiteX61" fmla="*/ 571058 w 1142116"/>
              <a:gd name="connsiteY61" fmla="*/ 320465 h 508170"/>
              <a:gd name="connsiteX62" fmla="*/ 392203 w 1142116"/>
              <a:gd name="connsiteY62" fmla="*/ 320465 h 508170"/>
              <a:gd name="connsiteX63" fmla="*/ 426697 w 1142116"/>
              <a:gd name="connsiteY63" fmla="*/ 354958 h 508170"/>
              <a:gd name="connsiteX64" fmla="*/ 392203 w 1142116"/>
              <a:gd name="connsiteY64" fmla="*/ 389452 h 508170"/>
              <a:gd name="connsiteX65" fmla="*/ 357710 w 1142116"/>
              <a:gd name="connsiteY65" fmla="*/ 354958 h 508170"/>
              <a:gd name="connsiteX66" fmla="*/ 392203 w 1142116"/>
              <a:gd name="connsiteY66" fmla="*/ 320465 h 508170"/>
              <a:gd name="connsiteX67" fmla="*/ 213349 w 1142116"/>
              <a:gd name="connsiteY67" fmla="*/ 320465 h 508170"/>
              <a:gd name="connsiteX68" fmla="*/ 247843 w 1142116"/>
              <a:gd name="connsiteY68" fmla="*/ 354958 h 508170"/>
              <a:gd name="connsiteX69" fmla="*/ 213349 w 1142116"/>
              <a:gd name="connsiteY69" fmla="*/ 389452 h 508170"/>
              <a:gd name="connsiteX70" fmla="*/ 178855 w 1142116"/>
              <a:gd name="connsiteY70" fmla="*/ 354958 h 508170"/>
              <a:gd name="connsiteX71" fmla="*/ 213349 w 1142116"/>
              <a:gd name="connsiteY71" fmla="*/ 320465 h 508170"/>
              <a:gd name="connsiteX72" fmla="*/ 34494 w 1142116"/>
              <a:gd name="connsiteY72" fmla="*/ 320465 h 508170"/>
              <a:gd name="connsiteX73" fmla="*/ 68988 w 1142116"/>
              <a:gd name="connsiteY73" fmla="*/ 354958 h 508170"/>
              <a:gd name="connsiteX74" fmla="*/ 34494 w 1142116"/>
              <a:gd name="connsiteY74" fmla="*/ 389452 h 508170"/>
              <a:gd name="connsiteX75" fmla="*/ 0 w 1142116"/>
              <a:gd name="connsiteY75" fmla="*/ 354958 h 508170"/>
              <a:gd name="connsiteX76" fmla="*/ 34494 w 1142116"/>
              <a:gd name="connsiteY76" fmla="*/ 320465 h 508170"/>
              <a:gd name="connsiteX77" fmla="*/ 1107623 w 1142116"/>
              <a:gd name="connsiteY77" fmla="*/ 160233 h 508170"/>
              <a:gd name="connsiteX78" fmla="*/ 1142116 w 1142116"/>
              <a:gd name="connsiteY78" fmla="*/ 194726 h 508170"/>
              <a:gd name="connsiteX79" fmla="*/ 1107623 w 1142116"/>
              <a:gd name="connsiteY79" fmla="*/ 229220 h 508170"/>
              <a:gd name="connsiteX80" fmla="*/ 1073129 w 1142116"/>
              <a:gd name="connsiteY80" fmla="*/ 194726 h 508170"/>
              <a:gd name="connsiteX81" fmla="*/ 1107623 w 1142116"/>
              <a:gd name="connsiteY81" fmla="*/ 160233 h 508170"/>
              <a:gd name="connsiteX82" fmla="*/ 928767 w 1142116"/>
              <a:gd name="connsiteY82" fmla="*/ 160233 h 508170"/>
              <a:gd name="connsiteX83" fmla="*/ 963261 w 1142116"/>
              <a:gd name="connsiteY83" fmla="*/ 194726 h 508170"/>
              <a:gd name="connsiteX84" fmla="*/ 928767 w 1142116"/>
              <a:gd name="connsiteY84" fmla="*/ 229220 h 508170"/>
              <a:gd name="connsiteX85" fmla="*/ 894274 w 1142116"/>
              <a:gd name="connsiteY85" fmla="*/ 194726 h 508170"/>
              <a:gd name="connsiteX86" fmla="*/ 928767 w 1142116"/>
              <a:gd name="connsiteY86" fmla="*/ 160233 h 508170"/>
              <a:gd name="connsiteX87" fmla="*/ 749913 w 1142116"/>
              <a:gd name="connsiteY87" fmla="*/ 160233 h 508170"/>
              <a:gd name="connsiteX88" fmla="*/ 784406 w 1142116"/>
              <a:gd name="connsiteY88" fmla="*/ 194726 h 508170"/>
              <a:gd name="connsiteX89" fmla="*/ 749913 w 1142116"/>
              <a:gd name="connsiteY89" fmla="*/ 229220 h 508170"/>
              <a:gd name="connsiteX90" fmla="*/ 715419 w 1142116"/>
              <a:gd name="connsiteY90" fmla="*/ 194726 h 508170"/>
              <a:gd name="connsiteX91" fmla="*/ 749913 w 1142116"/>
              <a:gd name="connsiteY91" fmla="*/ 160233 h 508170"/>
              <a:gd name="connsiteX92" fmla="*/ 571058 w 1142116"/>
              <a:gd name="connsiteY92" fmla="*/ 160233 h 508170"/>
              <a:gd name="connsiteX93" fmla="*/ 605552 w 1142116"/>
              <a:gd name="connsiteY93" fmla="*/ 194726 h 508170"/>
              <a:gd name="connsiteX94" fmla="*/ 571058 w 1142116"/>
              <a:gd name="connsiteY94" fmla="*/ 229220 h 508170"/>
              <a:gd name="connsiteX95" fmla="*/ 536564 w 1142116"/>
              <a:gd name="connsiteY95" fmla="*/ 194726 h 508170"/>
              <a:gd name="connsiteX96" fmla="*/ 571058 w 1142116"/>
              <a:gd name="connsiteY96" fmla="*/ 160233 h 508170"/>
              <a:gd name="connsiteX97" fmla="*/ 392203 w 1142116"/>
              <a:gd name="connsiteY97" fmla="*/ 160233 h 508170"/>
              <a:gd name="connsiteX98" fmla="*/ 426697 w 1142116"/>
              <a:gd name="connsiteY98" fmla="*/ 194726 h 508170"/>
              <a:gd name="connsiteX99" fmla="*/ 392203 w 1142116"/>
              <a:gd name="connsiteY99" fmla="*/ 229220 h 508170"/>
              <a:gd name="connsiteX100" fmla="*/ 357710 w 1142116"/>
              <a:gd name="connsiteY100" fmla="*/ 194726 h 508170"/>
              <a:gd name="connsiteX101" fmla="*/ 392203 w 1142116"/>
              <a:gd name="connsiteY101" fmla="*/ 160233 h 508170"/>
              <a:gd name="connsiteX102" fmla="*/ 213349 w 1142116"/>
              <a:gd name="connsiteY102" fmla="*/ 160233 h 508170"/>
              <a:gd name="connsiteX103" fmla="*/ 247843 w 1142116"/>
              <a:gd name="connsiteY103" fmla="*/ 194726 h 508170"/>
              <a:gd name="connsiteX104" fmla="*/ 213349 w 1142116"/>
              <a:gd name="connsiteY104" fmla="*/ 229220 h 508170"/>
              <a:gd name="connsiteX105" fmla="*/ 178855 w 1142116"/>
              <a:gd name="connsiteY105" fmla="*/ 194726 h 508170"/>
              <a:gd name="connsiteX106" fmla="*/ 213349 w 1142116"/>
              <a:gd name="connsiteY106" fmla="*/ 160233 h 508170"/>
              <a:gd name="connsiteX107" fmla="*/ 34494 w 1142116"/>
              <a:gd name="connsiteY107" fmla="*/ 160233 h 508170"/>
              <a:gd name="connsiteX108" fmla="*/ 68988 w 1142116"/>
              <a:gd name="connsiteY108" fmla="*/ 194726 h 508170"/>
              <a:gd name="connsiteX109" fmla="*/ 34494 w 1142116"/>
              <a:gd name="connsiteY109" fmla="*/ 229220 h 508170"/>
              <a:gd name="connsiteX110" fmla="*/ 0 w 1142116"/>
              <a:gd name="connsiteY110" fmla="*/ 194726 h 508170"/>
              <a:gd name="connsiteX111" fmla="*/ 34494 w 1142116"/>
              <a:gd name="connsiteY111" fmla="*/ 160233 h 508170"/>
              <a:gd name="connsiteX112" fmla="*/ 1107623 w 1142116"/>
              <a:gd name="connsiteY112" fmla="*/ 0 h 508170"/>
              <a:gd name="connsiteX113" fmla="*/ 1142116 w 1142116"/>
              <a:gd name="connsiteY113" fmla="*/ 34494 h 508170"/>
              <a:gd name="connsiteX114" fmla="*/ 1107623 w 1142116"/>
              <a:gd name="connsiteY114" fmla="*/ 68988 h 508170"/>
              <a:gd name="connsiteX115" fmla="*/ 1073129 w 1142116"/>
              <a:gd name="connsiteY115" fmla="*/ 34494 h 508170"/>
              <a:gd name="connsiteX116" fmla="*/ 1107623 w 1142116"/>
              <a:gd name="connsiteY116" fmla="*/ 0 h 508170"/>
              <a:gd name="connsiteX117" fmla="*/ 928767 w 1142116"/>
              <a:gd name="connsiteY117" fmla="*/ 0 h 508170"/>
              <a:gd name="connsiteX118" fmla="*/ 963261 w 1142116"/>
              <a:gd name="connsiteY118" fmla="*/ 34494 h 508170"/>
              <a:gd name="connsiteX119" fmla="*/ 928767 w 1142116"/>
              <a:gd name="connsiteY119" fmla="*/ 68988 h 508170"/>
              <a:gd name="connsiteX120" fmla="*/ 894274 w 1142116"/>
              <a:gd name="connsiteY120" fmla="*/ 34494 h 508170"/>
              <a:gd name="connsiteX121" fmla="*/ 928767 w 1142116"/>
              <a:gd name="connsiteY121" fmla="*/ 0 h 508170"/>
              <a:gd name="connsiteX122" fmla="*/ 749913 w 1142116"/>
              <a:gd name="connsiteY122" fmla="*/ 0 h 508170"/>
              <a:gd name="connsiteX123" fmla="*/ 784406 w 1142116"/>
              <a:gd name="connsiteY123" fmla="*/ 34494 h 508170"/>
              <a:gd name="connsiteX124" fmla="*/ 749913 w 1142116"/>
              <a:gd name="connsiteY124" fmla="*/ 68988 h 508170"/>
              <a:gd name="connsiteX125" fmla="*/ 715419 w 1142116"/>
              <a:gd name="connsiteY125" fmla="*/ 34494 h 508170"/>
              <a:gd name="connsiteX126" fmla="*/ 749913 w 1142116"/>
              <a:gd name="connsiteY126" fmla="*/ 0 h 508170"/>
              <a:gd name="connsiteX127" fmla="*/ 571058 w 1142116"/>
              <a:gd name="connsiteY127" fmla="*/ 0 h 508170"/>
              <a:gd name="connsiteX128" fmla="*/ 605552 w 1142116"/>
              <a:gd name="connsiteY128" fmla="*/ 34494 h 508170"/>
              <a:gd name="connsiteX129" fmla="*/ 571058 w 1142116"/>
              <a:gd name="connsiteY129" fmla="*/ 68988 h 508170"/>
              <a:gd name="connsiteX130" fmla="*/ 536564 w 1142116"/>
              <a:gd name="connsiteY130" fmla="*/ 34494 h 508170"/>
              <a:gd name="connsiteX131" fmla="*/ 571058 w 1142116"/>
              <a:gd name="connsiteY131" fmla="*/ 0 h 508170"/>
              <a:gd name="connsiteX132" fmla="*/ 392203 w 1142116"/>
              <a:gd name="connsiteY132" fmla="*/ 0 h 508170"/>
              <a:gd name="connsiteX133" fmla="*/ 426697 w 1142116"/>
              <a:gd name="connsiteY133" fmla="*/ 34494 h 508170"/>
              <a:gd name="connsiteX134" fmla="*/ 392203 w 1142116"/>
              <a:gd name="connsiteY134" fmla="*/ 68988 h 508170"/>
              <a:gd name="connsiteX135" fmla="*/ 357710 w 1142116"/>
              <a:gd name="connsiteY135" fmla="*/ 34494 h 508170"/>
              <a:gd name="connsiteX136" fmla="*/ 392203 w 1142116"/>
              <a:gd name="connsiteY136" fmla="*/ 0 h 508170"/>
              <a:gd name="connsiteX137" fmla="*/ 213349 w 1142116"/>
              <a:gd name="connsiteY137" fmla="*/ 0 h 508170"/>
              <a:gd name="connsiteX138" fmla="*/ 247843 w 1142116"/>
              <a:gd name="connsiteY138" fmla="*/ 34494 h 508170"/>
              <a:gd name="connsiteX139" fmla="*/ 213349 w 1142116"/>
              <a:gd name="connsiteY139" fmla="*/ 68988 h 508170"/>
              <a:gd name="connsiteX140" fmla="*/ 178855 w 1142116"/>
              <a:gd name="connsiteY140" fmla="*/ 34494 h 508170"/>
              <a:gd name="connsiteX141" fmla="*/ 213349 w 1142116"/>
              <a:gd name="connsiteY141" fmla="*/ 0 h 508170"/>
              <a:gd name="connsiteX142" fmla="*/ 34494 w 1142116"/>
              <a:gd name="connsiteY142" fmla="*/ 0 h 508170"/>
              <a:gd name="connsiteX143" fmla="*/ 68988 w 1142116"/>
              <a:gd name="connsiteY143" fmla="*/ 34494 h 508170"/>
              <a:gd name="connsiteX144" fmla="*/ 34494 w 1142116"/>
              <a:gd name="connsiteY144" fmla="*/ 68988 h 508170"/>
              <a:gd name="connsiteX145" fmla="*/ 0 w 1142116"/>
              <a:gd name="connsiteY145" fmla="*/ 34494 h 508170"/>
              <a:gd name="connsiteX146" fmla="*/ 34494 w 1142116"/>
              <a:gd name="connsiteY146" fmla="*/ 0 h 508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</a:cxnLst>
            <a:rect l="l" t="t" r="r" b="b"/>
            <a:pathLst>
              <a:path w="1142116" h="508170">
                <a:moveTo>
                  <a:pt x="1107623" y="480698"/>
                </a:moveTo>
                <a:cubicBezTo>
                  <a:pt x="1117148" y="480698"/>
                  <a:pt x="1125772" y="484559"/>
                  <a:pt x="1132014" y="490800"/>
                </a:cubicBezTo>
                <a:lnTo>
                  <a:pt x="1139208" y="508170"/>
                </a:lnTo>
                <a:lnTo>
                  <a:pt x="1076038" y="508170"/>
                </a:lnTo>
                <a:lnTo>
                  <a:pt x="1083233" y="490800"/>
                </a:lnTo>
                <a:cubicBezTo>
                  <a:pt x="1089475" y="484559"/>
                  <a:pt x="1098098" y="480698"/>
                  <a:pt x="1107623" y="480698"/>
                </a:cubicBezTo>
                <a:close/>
                <a:moveTo>
                  <a:pt x="928767" y="480698"/>
                </a:moveTo>
                <a:cubicBezTo>
                  <a:pt x="938292" y="480698"/>
                  <a:pt x="946916" y="484559"/>
                  <a:pt x="953158" y="490800"/>
                </a:cubicBezTo>
                <a:lnTo>
                  <a:pt x="960353" y="508170"/>
                </a:lnTo>
                <a:lnTo>
                  <a:pt x="897182" y="508170"/>
                </a:lnTo>
                <a:lnTo>
                  <a:pt x="904377" y="490800"/>
                </a:lnTo>
                <a:cubicBezTo>
                  <a:pt x="910619" y="484559"/>
                  <a:pt x="919242" y="480698"/>
                  <a:pt x="928767" y="480698"/>
                </a:cubicBezTo>
                <a:close/>
                <a:moveTo>
                  <a:pt x="749913" y="480698"/>
                </a:moveTo>
                <a:cubicBezTo>
                  <a:pt x="759438" y="480698"/>
                  <a:pt x="768062" y="484559"/>
                  <a:pt x="774304" y="490800"/>
                </a:cubicBezTo>
                <a:lnTo>
                  <a:pt x="781498" y="508170"/>
                </a:lnTo>
                <a:lnTo>
                  <a:pt x="718327" y="508170"/>
                </a:lnTo>
                <a:lnTo>
                  <a:pt x="725522" y="490800"/>
                </a:lnTo>
                <a:cubicBezTo>
                  <a:pt x="731764" y="484559"/>
                  <a:pt x="740388" y="480698"/>
                  <a:pt x="749913" y="480698"/>
                </a:cubicBezTo>
                <a:close/>
                <a:moveTo>
                  <a:pt x="571058" y="480698"/>
                </a:moveTo>
                <a:cubicBezTo>
                  <a:pt x="580583" y="480698"/>
                  <a:pt x="589207" y="484559"/>
                  <a:pt x="595449" y="490800"/>
                </a:cubicBezTo>
                <a:lnTo>
                  <a:pt x="602643" y="508170"/>
                </a:lnTo>
                <a:lnTo>
                  <a:pt x="539472" y="508170"/>
                </a:lnTo>
                <a:lnTo>
                  <a:pt x="546668" y="490800"/>
                </a:lnTo>
                <a:cubicBezTo>
                  <a:pt x="552910" y="484559"/>
                  <a:pt x="561533" y="480698"/>
                  <a:pt x="571058" y="480698"/>
                </a:cubicBezTo>
                <a:close/>
                <a:moveTo>
                  <a:pt x="392203" y="480698"/>
                </a:moveTo>
                <a:cubicBezTo>
                  <a:pt x="401728" y="480698"/>
                  <a:pt x="410352" y="484559"/>
                  <a:pt x="416594" y="490800"/>
                </a:cubicBezTo>
                <a:lnTo>
                  <a:pt x="423789" y="508170"/>
                </a:lnTo>
                <a:lnTo>
                  <a:pt x="360618" y="508170"/>
                </a:lnTo>
                <a:lnTo>
                  <a:pt x="367813" y="490800"/>
                </a:lnTo>
                <a:cubicBezTo>
                  <a:pt x="374055" y="484559"/>
                  <a:pt x="382678" y="480698"/>
                  <a:pt x="392203" y="480698"/>
                </a:cubicBezTo>
                <a:close/>
                <a:moveTo>
                  <a:pt x="213349" y="480698"/>
                </a:moveTo>
                <a:cubicBezTo>
                  <a:pt x="222874" y="480698"/>
                  <a:pt x="231497" y="484559"/>
                  <a:pt x="237740" y="490800"/>
                </a:cubicBezTo>
                <a:lnTo>
                  <a:pt x="244935" y="508170"/>
                </a:lnTo>
                <a:lnTo>
                  <a:pt x="181763" y="508170"/>
                </a:lnTo>
                <a:lnTo>
                  <a:pt x="188958" y="490800"/>
                </a:lnTo>
                <a:cubicBezTo>
                  <a:pt x="195200" y="484559"/>
                  <a:pt x="203824" y="480698"/>
                  <a:pt x="213349" y="480698"/>
                </a:cubicBezTo>
                <a:close/>
                <a:moveTo>
                  <a:pt x="34494" y="480698"/>
                </a:moveTo>
                <a:cubicBezTo>
                  <a:pt x="44019" y="480698"/>
                  <a:pt x="52643" y="484559"/>
                  <a:pt x="58885" y="490800"/>
                </a:cubicBezTo>
                <a:lnTo>
                  <a:pt x="66080" y="508170"/>
                </a:lnTo>
                <a:lnTo>
                  <a:pt x="2909" y="508170"/>
                </a:lnTo>
                <a:lnTo>
                  <a:pt x="10104" y="490800"/>
                </a:lnTo>
                <a:cubicBezTo>
                  <a:pt x="16346" y="484559"/>
                  <a:pt x="24969" y="480698"/>
                  <a:pt x="34494" y="480698"/>
                </a:cubicBezTo>
                <a:close/>
                <a:moveTo>
                  <a:pt x="1107623" y="320465"/>
                </a:moveTo>
                <a:cubicBezTo>
                  <a:pt x="1126673" y="320465"/>
                  <a:pt x="1142116" y="335908"/>
                  <a:pt x="1142116" y="354958"/>
                </a:cubicBezTo>
                <a:cubicBezTo>
                  <a:pt x="1142116" y="374008"/>
                  <a:pt x="1126673" y="389452"/>
                  <a:pt x="1107623" y="389452"/>
                </a:cubicBezTo>
                <a:cubicBezTo>
                  <a:pt x="1088573" y="389452"/>
                  <a:pt x="1073129" y="374008"/>
                  <a:pt x="1073129" y="354958"/>
                </a:cubicBezTo>
                <a:cubicBezTo>
                  <a:pt x="1073129" y="335908"/>
                  <a:pt x="1088573" y="320465"/>
                  <a:pt x="1107623" y="320465"/>
                </a:cubicBezTo>
                <a:close/>
                <a:moveTo>
                  <a:pt x="928767" y="320465"/>
                </a:moveTo>
                <a:cubicBezTo>
                  <a:pt x="947817" y="320465"/>
                  <a:pt x="963261" y="335908"/>
                  <a:pt x="963261" y="354958"/>
                </a:cubicBezTo>
                <a:cubicBezTo>
                  <a:pt x="963261" y="374008"/>
                  <a:pt x="947817" y="389452"/>
                  <a:pt x="928767" y="389452"/>
                </a:cubicBezTo>
                <a:cubicBezTo>
                  <a:pt x="909718" y="389452"/>
                  <a:pt x="894274" y="374008"/>
                  <a:pt x="894274" y="354958"/>
                </a:cubicBezTo>
                <a:cubicBezTo>
                  <a:pt x="894274" y="335908"/>
                  <a:pt x="909718" y="320465"/>
                  <a:pt x="928767" y="320465"/>
                </a:cubicBezTo>
                <a:close/>
                <a:moveTo>
                  <a:pt x="749913" y="320465"/>
                </a:moveTo>
                <a:cubicBezTo>
                  <a:pt x="768963" y="320465"/>
                  <a:pt x="784406" y="335908"/>
                  <a:pt x="784406" y="354958"/>
                </a:cubicBezTo>
                <a:cubicBezTo>
                  <a:pt x="784406" y="374008"/>
                  <a:pt x="768963" y="389452"/>
                  <a:pt x="749913" y="389452"/>
                </a:cubicBezTo>
                <a:cubicBezTo>
                  <a:pt x="730863" y="389452"/>
                  <a:pt x="715419" y="374008"/>
                  <a:pt x="715419" y="354958"/>
                </a:cubicBezTo>
                <a:cubicBezTo>
                  <a:pt x="715419" y="335908"/>
                  <a:pt x="730863" y="320465"/>
                  <a:pt x="749913" y="320465"/>
                </a:cubicBezTo>
                <a:close/>
                <a:moveTo>
                  <a:pt x="571058" y="320465"/>
                </a:moveTo>
                <a:cubicBezTo>
                  <a:pt x="590108" y="320465"/>
                  <a:pt x="605552" y="335908"/>
                  <a:pt x="605552" y="354958"/>
                </a:cubicBezTo>
                <a:cubicBezTo>
                  <a:pt x="605552" y="374008"/>
                  <a:pt x="590108" y="389452"/>
                  <a:pt x="571058" y="389452"/>
                </a:cubicBezTo>
                <a:cubicBezTo>
                  <a:pt x="552008" y="389452"/>
                  <a:pt x="536564" y="374008"/>
                  <a:pt x="536564" y="354958"/>
                </a:cubicBezTo>
                <a:cubicBezTo>
                  <a:pt x="536564" y="335908"/>
                  <a:pt x="552008" y="320465"/>
                  <a:pt x="571058" y="320465"/>
                </a:cubicBezTo>
                <a:close/>
                <a:moveTo>
                  <a:pt x="392203" y="320465"/>
                </a:moveTo>
                <a:cubicBezTo>
                  <a:pt x="411253" y="320465"/>
                  <a:pt x="426697" y="335908"/>
                  <a:pt x="426697" y="354958"/>
                </a:cubicBezTo>
                <a:cubicBezTo>
                  <a:pt x="426697" y="374008"/>
                  <a:pt x="411253" y="389452"/>
                  <a:pt x="392203" y="389452"/>
                </a:cubicBezTo>
                <a:cubicBezTo>
                  <a:pt x="373153" y="389452"/>
                  <a:pt x="357710" y="374008"/>
                  <a:pt x="357710" y="354958"/>
                </a:cubicBezTo>
                <a:cubicBezTo>
                  <a:pt x="357710" y="335908"/>
                  <a:pt x="373153" y="320465"/>
                  <a:pt x="392203" y="320465"/>
                </a:cubicBezTo>
                <a:close/>
                <a:moveTo>
                  <a:pt x="213349" y="320465"/>
                </a:moveTo>
                <a:cubicBezTo>
                  <a:pt x="232399" y="320465"/>
                  <a:pt x="247843" y="335908"/>
                  <a:pt x="247843" y="354958"/>
                </a:cubicBezTo>
                <a:cubicBezTo>
                  <a:pt x="247843" y="374008"/>
                  <a:pt x="232399" y="389452"/>
                  <a:pt x="213349" y="389452"/>
                </a:cubicBezTo>
                <a:cubicBezTo>
                  <a:pt x="194298" y="389452"/>
                  <a:pt x="178855" y="374008"/>
                  <a:pt x="178855" y="354958"/>
                </a:cubicBezTo>
                <a:cubicBezTo>
                  <a:pt x="178855" y="335908"/>
                  <a:pt x="194298" y="320465"/>
                  <a:pt x="213349" y="320465"/>
                </a:cubicBezTo>
                <a:close/>
                <a:moveTo>
                  <a:pt x="34494" y="320465"/>
                </a:moveTo>
                <a:cubicBezTo>
                  <a:pt x="53544" y="320465"/>
                  <a:pt x="68988" y="335908"/>
                  <a:pt x="68988" y="354958"/>
                </a:cubicBezTo>
                <a:cubicBezTo>
                  <a:pt x="68988" y="374008"/>
                  <a:pt x="53544" y="389452"/>
                  <a:pt x="34494" y="389452"/>
                </a:cubicBezTo>
                <a:cubicBezTo>
                  <a:pt x="15444" y="389452"/>
                  <a:pt x="0" y="374008"/>
                  <a:pt x="0" y="354958"/>
                </a:cubicBezTo>
                <a:cubicBezTo>
                  <a:pt x="0" y="335908"/>
                  <a:pt x="15444" y="320465"/>
                  <a:pt x="34494" y="320465"/>
                </a:cubicBezTo>
                <a:close/>
                <a:moveTo>
                  <a:pt x="1107623" y="160233"/>
                </a:moveTo>
                <a:cubicBezTo>
                  <a:pt x="1126673" y="160233"/>
                  <a:pt x="1142116" y="175676"/>
                  <a:pt x="1142116" y="194726"/>
                </a:cubicBezTo>
                <a:cubicBezTo>
                  <a:pt x="1142116" y="213776"/>
                  <a:pt x="1126673" y="229220"/>
                  <a:pt x="1107623" y="229220"/>
                </a:cubicBezTo>
                <a:cubicBezTo>
                  <a:pt x="1088573" y="229220"/>
                  <a:pt x="1073129" y="213776"/>
                  <a:pt x="1073129" y="194726"/>
                </a:cubicBezTo>
                <a:cubicBezTo>
                  <a:pt x="1073129" y="175676"/>
                  <a:pt x="1088573" y="160233"/>
                  <a:pt x="1107623" y="160233"/>
                </a:cubicBezTo>
                <a:close/>
                <a:moveTo>
                  <a:pt x="928767" y="160233"/>
                </a:moveTo>
                <a:cubicBezTo>
                  <a:pt x="947817" y="160233"/>
                  <a:pt x="963261" y="175676"/>
                  <a:pt x="963261" y="194726"/>
                </a:cubicBezTo>
                <a:cubicBezTo>
                  <a:pt x="963261" y="213776"/>
                  <a:pt x="947817" y="229220"/>
                  <a:pt x="928767" y="229220"/>
                </a:cubicBezTo>
                <a:cubicBezTo>
                  <a:pt x="909718" y="229220"/>
                  <a:pt x="894274" y="213776"/>
                  <a:pt x="894274" y="194726"/>
                </a:cubicBezTo>
                <a:cubicBezTo>
                  <a:pt x="894274" y="175676"/>
                  <a:pt x="909718" y="160233"/>
                  <a:pt x="928767" y="160233"/>
                </a:cubicBezTo>
                <a:close/>
                <a:moveTo>
                  <a:pt x="749913" y="160233"/>
                </a:moveTo>
                <a:cubicBezTo>
                  <a:pt x="768963" y="160233"/>
                  <a:pt x="784406" y="175676"/>
                  <a:pt x="784406" y="194726"/>
                </a:cubicBezTo>
                <a:cubicBezTo>
                  <a:pt x="784406" y="213776"/>
                  <a:pt x="768963" y="229220"/>
                  <a:pt x="749913" y="229220"/>
                </a:cubicBezTo>
                <a:cubicBezTo>
                  <a:pt x="730863" y="229220"/>
                  <a:pt x="715419" y="213776"/>
                  <a:pt x="715419" y="194726"/>
                </a:cubicBezTo>
                <a:cubicBezTo>
                  <a:pt x="715419" y="175676"/>
                  <a:pt x="730863" y="160233"/>
                  <a:pt x="749913" y="160233"/>
                </a:cubicBezTo>
                <a:close/>
                <a:moveTo>
                  <a:pt x="571058" y="160233"/>
                </a:moveTo>
                <a:cubicBezTo>
                  <a:pt x="590108" y="160233"/>
                  <a:pt x="605552" y="175676"/>
                  <a:pt x="605552" y="194726"/>
                </a:cubicBezTo>
                <a:cubicBezTo>
                  <a:pt x="605552" y="213776"/>
                  <a:pt x="590108" y="229220"/>
                  <a:pt x="571058" y="229220"/>
                </a:cubicBezTo>
                <a:cubicBezTo>
                  <a:pt x="552008" y="229220"/>
                  <a:pt x="536564" y="213776"/>
                  <a:pt x="536564" y="194726"/>
                </a:cubicBezTo>
                <a:cubicBezTo>
                  <a:pt x="536564" y="175676"/>
                  <a:pt x="552008" y="160233"/>
                  <a:pt x="571058" y="160233"/>
                </a:cubicBezTo>
                <a:close/>
                <a:moveTo>
                  <a:pt x="392203" y="160233"/>
                </a:moveTo>
                <a:cubicBezTo>
                  <a:pt x="411253" y="160233"/>
                  <a:pt x="426697" y="175676"/>
                  <a:pt x="426697" y="194726"/>
                </a:cubicBezTo>
                <a:cubicBezTo>
                  <a:pt x="426697" y="213776"/>
                  <a:pt x="411253" y="229220"/>
                  <a:pt x="392203" y="229220"/>
                </a:cubicBezTo>
                <a:cubicBezTo>
                  <a:pt x="373153" y="229220"/>
                  <a:pt x="357710" y="213776"/>
                  <a:pt x="357710" y="194726"/>
                </a:cubicBezTo>
                <a:cubicBezTo>
                  <a:pt x="357710" y="175676"/>
                  <a:pt x="373153" y="160233"/>
                  <a:pt x="392203" y="160233"/>
                </a:cubicBezTo>
                <a:close/>
                <a:moveTo>
                  <a:pt x="213349" y="160233"/>
                </a:moveTo>
                <a:cubicBezTo>
                  <a:pt x="232399" y="160233"/>
                  <a:pt x="247843" y="175676"/>
                  <a:pt x="247843" y="194726"/>
                </a:cubicBezTo>
                <a:cubicBezTo>
                  <a:pt x="247843" y="213776"/>
                  <a:pt x="232399" y="229220"/>
                  <a:pt x="213349" y="229220"/>
                </a:cubicBezTo>
                <a:cubicBezTo>
                  <a:pt x="194298" y="229220"/>
                  <a:pt x="178855" y="213776"/>
                  <a:pt x="178855" y="194726"/>
                </a:cubicBezTo>
                <a:cubicBezTo>
                  <a:pt x="178855" y="175676"/>
                  <a:pt x="194298" y="160233"/>
                  <a:pt x="213349" y="160233"/>
                </a:cubicBezTo>
                <a:close/>
                <a:moveTo>
                  <a:pt x="34494" y="160233"/>
                </a:moveTo>
                <a:cubicBezTo>
                  <a:pt x="53544" y="160233"/>
                  <a:pt x="68988" y="175676"/>
                  <a:pt x="68988" y="194726"/>
                </a:cubicBezTo>
                <a:cubicBezTo>
                  <a:pt x="68988" y="213776"/>
                  <a:pt x="53544" y="229220"/>
                  <a:pt x="34494" y="229220"/>
                </a:cubicBezTo>
                <a:cubicBezTo>
                  <a:pt x="15444" y="229220"/>
                  <a:pt x="0" y="213776"/>
                  <a:pt x="0" y="194726"/>
                </a:cubicBezTo>
                <a:cubicBezTo>
                  <a:pt x="0" y="175676"/>
                  <a:pt x="15444" y="160233"/>
                  <a:pt x="34494" y="160233"/>
                </a:cubicBezTo>
                <a:close/>
                <a:moveTo>
                  <a:pt x="1107623" y="0"/>
                </a:moveTo>
                <a:cubicBezTo>
                  <a:pt x="1126673" y="0"/>
                  <a:pt x="1142116" y="15444"/>
                  <a:pt x="1142116" y="34494"/>
                </a:cubicBezTo>
                <a:cubicBezTo>
                  <a:pt x="1142116" y="53543"/>
                  <a:pt x="1126673" y="68988"/>
                  <a:pt x="1107623" y="68988"/>
                </a:cubicBezTo>
                <a:cubicBezTo>
                  <a:pt x="1088573" y="68988"/>
                  <a:pt x="1073129" y="53543"/>
                  <a:pt x="1073129" y="34494"/>
                </a:cubicBezTo>
                <a:cubicBezTo>
                  <a:pt x="1073129" y="15444"/>
                  <a:pt x="1088573" y="0"/>
                  <a:pt x="1107623" y="0"/>
                </a:cubicBezTo>
                <a:close/>
                <a:moveTo>
                  <a:pt x="928767" y="0"/>
                </a:moveTo>
                <a:cubicBezTo>
                  <a:pt x="947817" y="0"/>
                  <a:pt x="963261" y="15444"/>
                  <a:pt x="963261" y="34494"/>
                </a:cubicBezTo>
                <a:cubicBezTo>
                  <a:pt x="963261" y="53543"/>
                  <a:pt x="947817" y="68988"/>
                  <a:pt x="928767" y="68988"/>
                </a:cubicBezTo>
                <a:cubicBezTo>
                  <a:pt x="909718" y="68988"/>
                  <a:pt x="894274" y="53543"/>
                  <a:pt x="894274" y="34494"/>
                </a:cubicBezTo>
                <a:cubicBezTo>
                  <a:pt x="894274" y="15444"/>
                  <a:pt x="909718" y="0"/>
                  <a:pt x="928767" y="0"/>
                </a:cubicBezTo>
                <a:close/>
                <a:moveTo>
                  <a:pt x="749913" y="0"/>
                </a:moveTo>
                <a:cubicBezTo>
                  <a:pt x="768963" y="0"/>
                  <a:pt x="784406" y="15444"/>
                  <a:pt x="784406" y="34494"/>
                </a:cubicBezTo>
                <a:cubicBezTo>
                  <a:pt x="784406" y="53543"/>
                  <a:pt x="768963" y="68988"/>
                  <a:pt x="749913" y="68988"/>
                </a:cubicBezTo>
                <a:cubicBezTo>
                  <a:pt x="730863" y="68988"/>
                  <a:pt x="715419" y="53543"/>
                  <a:pt x="715419" y="34494"/>
                </a:cubicBezTo>
                <a:cubicBezTo>
                  <a:pt x="715419" y="15444"/>
                  <a:pt x="730863" y="0"/>
                  <a:pt x="749913" y="0"/>
                </a:cubicBezTo>
                <a:close/>
                <a:moveTo>
                  <a:pt x="571058" y="0"/>
                </a:moveTo>
                <a:cubicBezTo>
                  <a:pt x="590108" y="0"/>
                  <a:pt x="605552" y="15444"/>
                  <a:pt x="605552" y="34494"/>
                </a:cubicBezTo>
                <a:cubicBezTo>
                  <a:pt x="605552" y="53543"/>
                  <a:pt x="590108" y="68988"/>
                  <a:pt x="571058" y="68988"/>
                </a:cubicBezTo>
                <a:cubicBezTo>
                  <a:pt x="552008" y="68988"/>
                  <a:pt x="536564" y="53543"/>
                  <a:pt x="536564" y="34494"/>
                </a:cubicBezTo>
                <a:cubicBezTo>
                  <a:pt x="536564" y="15444"/>
                  <a:pt x="552008" y="0"/>
                  <a:pt x="571058" y="0"/>
                </a:cubicBezTo>
                <a:close/>
                <a:moveTo>
                  <a:pt x="392203" y="0"/>
                </a:moveTo>
                <a:cubicBezTo>
                  <a:pt x="411253" y="0"/>
                  <a:pt x="426697" y="15444"/>
                  <a:pt x="426697" y="34494"/>
                </a:cubicBezTo>
                <a:cubicBezTo>
                  <a:pt x="426697" y="53543"/>
                  <a:pt x="411253" y="68988"/>
                  <a:pt x="392203" y="68988"/>
                </a:cubicBezTo>
                <a:cubicBezTo>
                  <a:pt x="373153" y="68988"/>
                  <a:pt x="357710" y="53543"/>
                  <a:pt x="357710" y="34494"/>
                </a:cubicBezTo>
                <a:cubicBezTo>
                  <a:pt x="357710" y="15444"/>
                  <a:pt x="373153" y="0"/>
                  <a:pt x="392203" y="0"/>
                </a:cubicBezTo>
                <a:close/>
                <a:moveTo>
                  <a:pt x="213349" y="0"/>
                </a:moveTo>
                <a:cubicBezTo>
                  <a:pt x="232399" y="0"/>
                  <a:pt x="247843" y="15444"/>
                  <a:pt x="247843" y="34494"/>
                </a:cubicBezTo>
                <a:cubicBezTo>
                  <a:pt x="247843" y="53543"/>
                  <a:pt x="232399" y="68988"/>
                  <a:pt x="213349" y="68988"/>
                </a:cubicBezTo>
                <a:cubicBezTo>
                  <a:pt x="194298" y="68988"/>
                  <a:pt x="178855" y="53543"/>
                  <a:pt x="178855" y="34494"/>
                </a:cubicBezTo>
                <a:cubicBezTo>
                  <a:pt x="178855" y="15444"/>
                  <a:pt x="194298" y="0"/>
                  <a:pt x="213349" y="0"/>
                </a:cubicBezTo>
                <a:close/>
                <a:moveTo>
                  <a:pt x="34494" y="0"/>
                </a:moveTo>
                <a:cubicBezTo>
                  <a:pt x="53544" y="0"/>
                  <a:pt x="68988" y="15444"/>
                  <a:pt x="68988" y="34494"/>
                </a:cubicBezTo>
                <a:cubicBezTo>
                  <a:pt x="68988" y="53543"/>
                  <a:pt x="53544" y="68988"/>
                  <a:pt x="34494" y="68988"/>
                </a:cubicBezTo>
                <a:cubicBezTo>
                  <a:pt x="15444" y="68988"/>
                  <a:pt x="0" y="53543"/>
                  <a:pt x="0" y="34494"/>
                </a:cubicBezTo>
                <a:cubicBezTo>
                  <a:pt x="0" y="15444"/>
                  <a:pt x="15444" y="0"/>
                  <a:pt x="344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45" name="椭圆 44"/>
          <p:cNvSpPr/>
          <p:nvPr>
            <p:custDataLst>
              <p:tags r:id="rId8"/>
            </p:custDataLst>
          </p:nvPr>
        </p:nvSpPr>
        <p:spPr>
          <a:xfrm>
            <a:off x="8676085" y="1970485"/>
            <a:ext cx="219920" cy="219920"/>
          </a:xfrm>
          <a:prstGeom prst="ellipse">
            <a:avLst/>
          </a:prstGeom>
          <a:solidFill>
            <a:schemeClr val="accent1"/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55" name="任意多边形: 形状 54"/>
          <p:cNvSpPr/>
          <p:nvPr>
            <p:custDataLst>
              <p:tags r:id="rId9"/>
            </p:custDataLst>
          </p:nvPr>
        </p:nvSpPr>
        <p:spPr>
          <a:xfrm>
            <a:off x="0" y="857250"/>
            <a:ext cx="1533094" cy="1113236"/>
          </a:xfrm>
          <a:custGeom>
            <a:avLst/>
            <a:gdLst>
              <a:gd name="connsiteX0" fmla="*/ 1518801 w 2044125"/>
              <a:gd name="connsiteY0" fmla="*/ 0 h 1484314"/>
              <a:gd name="connsiteX1" fmla="*/ 2044125 w 2044125"/>
              <a:gd name="connsiteY1" fmla="*/ 0 h 1484314"/>
              <a:gd name="connsiteX2" fmla="*/ 2039461 w 2044125"/>
              <a:gd name="connsiteY2" fmla="*/ 30566 h 1484314"/>
              <a:gd name="connsiteX3" fmla="*/ 255772 w 2044125"/>
              <a:gd name="connsiteY3" fmla="*/ 1484314 h 1484314"/>
              <a:gd name="connsiteX4" fmla="*/ 69618 w 2044125"/>
              <a:gd name="connsiteY4" fmla="*/ 1474914 h 1484314"/>
              <a:gd name="connsiteX5" fmla="*/ 0 w 2044125"/>
              <a:gd name="connsiteY5" fmla="*/ 1464289 h 1484314"/>
              <a:gd name="connsiteX6" fmla="*/ 0 w 2044125"/>
              <a:gd name="connsiteY6" fmla="*/ 946563 h 1484314"/>
              <a:gd name="connsiteX7" fmla="*/ 122005 w 2044125"/>
              <a:gd name="connsiteY7" fmla="*/ 965184 h 1484314"/>
              <a:gd name="connsiteX8" fmla="*/ 255771 w 2044125"/>
              <a:gd name="connsiteY8" fmla="*/ 971938 h 1484314"/>
              <a:gd name="connsiteX9" fmla="*/ 1505254 w 2044125"/>
              <a:gd name="connsiteY9" fmla="*/ 52685 h 1484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44125" h="1484314">
                <a:moveTo>
                  <a:pt x="1518801" y="0"/>
                </a:moveTo>
                <a:lnTo>
                  <a:pt x="2044125" y="0"/>
                </a:lnTo>
                <a:lnTo>
                  <a:pt x="2039461" y="30566"/>
                </a:lnTo>
                <a:cubicBezTo>
                  <a:pt x="1869689" y="860219"/>
                  <a:pt x="1135614" y="1484314"/>
                  <a:pt x="255772" y="1484314"/>
                </a:cubicBezTo>
                <a:cubicBezTo>
                  <a:pt x="192926" y="1484314"/>
                  <a:pt x="130824" y="1481130"/>
                  <a:pt x="69618" y="1474914"/>
                </a:cubicBezTo>
                <a:lnTo>
                  <a:pt x="0" y="1464289"/>
                </a:lnTo>
                <a:lnTo>
                  <a:pt x="0" y="946563"/>
                </a:lnTo>
                <a:lnTo>
                  <a:pt x="122005" y="965184"/>
                </a:lnTo>
                <a:cubicBezTo>
                  <a:pt x="165986" y="969650"/>
                  <a:pt x="210612" y="971938"/>
                  <a:pt x="255771" y="971938"/>
                </a:cubicBezTo>
                <a:cubicBezTo>
                  <a:pt x="842847" y="971938"/>
                  <a:pt x="1339608" y="585254"/>
                  <a:pt x="1505254" y="52685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48" name="圆: 空心 47"/>
          <p:cNvSpPr/>
          <p:nvPr>
            <p:custDataLst>
              <p:tags r:id="rId10"/>
            </p:custDataLst>
          </p:nvPr>
        </p:nvSpPr>
        <p:spPr>
          <a:xfrm>
            <a:off x="7798871" y="5303923"/>
            <a:ext cx="284871" cy="284871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49" name="圆: 空心 48"/>
          <p:cNvSpPr/>
          <p:nvPr>
            <p:custDataLst>
              <p:tags r:id="rId11"/>
            </p:custDataLst>
          </p:nvPr>
        </p:nvSpPr>
        <p:spPr>
          <a:xfrm>
            <a:off x="826571" y="1126771"/>
            <a:ext cx="284871" cy="284871"/>
          </a:xfrm>
          <a:prstGeom prst="donut">
            <a:avLst>
              <a:gd name="adj" fmla="val 25000"/>
            </a:avLst>
          </a:prstGeom>
          <a:solidFill>
            <a:schemeClr val="bg1"/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0" name="椭圆 59"/>
          <p:cNvSpPr/>
          <p:nvPr>
            <p:custDataLst>
              <p:tags r:id="rId12"/>
            </p:custDataLst>
          </p:nvPr>
        </p:nvSpPr>
        <p:spPr>
          <a:xfrm flipH="1">
            <a:off x="545069" y="4379119"/>
            <a:ext cx="442913" cy="442913"/>
          </a:xfrm>
          <a:prstGeom prst="ellipse">
            <a:avLst/>
          </a:prstGeom>
          <a:solidFill>
            <a:schemeClr val="accent1">
              <a:alpha val="53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noFill/>
              <a:sym typeface="+mn-lt"/>
            </a:endParaRPr>
          </a:p>
        </p:txBody>
      </p:sp>
      <p:sp>
        <p:nvSpPr>
          <p:cNvPr id="8" name="节编号"/>
          <p:cNvSpPr txBox="1">
            <a:spLocks noGrp="1"/>
          </p:cNvSpPr>
          <p:nvPr>
            <p:ph type="body" idx="2" hasCustomPrompt="1"/>
            <p:custDataLst>
              <p:tags r:id="rId13"/>
            </p:custDataLst>
          </p:nvPr>
        </p:nvSpPr>
        <p:spPr>
          <a:xfrm>
            <a:off x="1885950" y="1993583"/>
            <a:ext cx="5478780" cy="1309211"/>
          </a:xfrm>
          <a:prstGeom prst="rect">
            <a:avLst/>
          </a:prstGeom>
          <a:noFill/>
        </p:spPr>
        <p:txBody>
          <a:bodyPr vert="horz" wrap="none" lIns="0" tIns="0" rIns="0" bIns="0" rtlCol="0" anchor="b" anchorCtr="0">
            <a:normAutofit/>
          </a:bodyPr>
          <a:lstStyle>
            <a:lvl1pPr marL="0" marR="0" lvl="0" algn="ct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sz="8625" b="1" i="0" u="none" strike="noStrike" kern="1200" cap="none" spc="0" normalizeH="0" baseline="0" noProof="1">
                <a:ln w="9525">
                  <a:solidFill>
                    <a:schemeClr val="accent1"/>
                  </a:solidFill>
                </a:ln>
                <a:noFill/>
                <a:latin typeface="+mn-lt"/>
                <a:sym typeface="+mn-ea"/>
              </a:defRPr>
            </a:lvl1pPr>
          </a:lstStyle>
          <a:p>
            <a:pPr lvl="0" algn="ctr">
              <a:buClrTx/>
              <a:buSzTx/>
              <a:buFontTx/>
            </a:pPr>
            <a:r>
              <a:rPr>
                <a:latin typeface="+mn-lt"/>
                <a:sym typeface="+mn-ea"/>
              </a:rPr>
              <a:t>Click to add text</a:t>
            </a:r>
            <a:endParaRPr>
              <a:sym typeface="+mn-ea"/>
            </a:endParaRPr>
          </a:p>
        </p:txBody>
      </p:sp>
      <p:sp>
        <p:nvSpPr>
          <p:cNvPr id="7" name="标题"/>
          <p:cNvSpPr txBox="1">
            <a:spLocks noGrp="1"/>
          </p:cNvSpPr>
          <p:nvPr>
            <p:ph type="title" idx="1" hasCustomPrompt="1"/>
            <p:custDataLst>
              <p:tags r:id="rId14"/>
            </p:custDataLst>
          </p:nvPr>
        </p:nvSpPr>
        <p:spPr>
          <a:xfrm>
            <a:off x="1263491" y="3303270"/>
            <a:ext cx="6633686" cy="211740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 anchorCtr="0">
            <a:normAutofit/>
          </a:bodyPr>
          <a:lstStyle>
            <a:lvl1pPr marL="0" marR="0" lvl="0" algn="ct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sz="3600" b="1" i="0" u="none" strike="noStrike" kern="1200" cap="none" spc="0" normalizeH="0" baseline="0" noProof="1" dirty="0">
                <a:gradFill>
                  <a:gsLst>
                    <a:gs pos="0">
                      <a:schemeClr val="accent1"/>
                    </a:gs>
                    <a:gs pos="100000">
                      <a:schemeClr val="accent2"/>
                    </a:gs>
                  </a:gsLst>
                  <a:lin ang="2700000" scaled="1"/>
                </a:gradFill>
                <a:latin typeface="+mj-lt"/>
                <a:sym typeface="+mn-ea"/>
              </a:defRPr>
            </a:lvl1pPr>
          </a:lstStyle>
          <a:p>
            <a:pPr lvl="0" algn="ctr">
              <a:buClrTx/>
              <a:buSzTx/>
              <a:buFontTx/>
            </a:pPr>
            <a:r>
              <a:rPr>
                <a:latin typeface="+mj-lt"/>
                <a:sym typeface="+mn-ea"/>
              </a:rPr>
              <a:t>Click to add title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5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/>
          <a:p>
            <a:r>
              <a:rPr lang="en-US"/>
              <a:t>Date Area</a:t>
            </a:r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6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7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2"/>
            </p:custDataLst>
          </p:nvPr>
        </p:nvSpPr>
        <p:spPr>
          <a:xfrm>
            <a:off x="7713464" y="857250"/>
            <a:ext cx="1430536" cy="1515368"/>
          </a:xfrm>
          <a:custGeom>
            <a:avLst/>
            <a:gdLst>
              <a:gd name="connsiteX0" fmla="*/ 27051 w 1907381"/>
              <a:gd name="connsiteY0" fmla="*/ 0 h 2020491"/>
              <a:gd name="connsiteX1" fmla="*/ 1907381 w 1907381"/>
              <a:gd name="connsiteY1" fmla="*/ 0 h 2020491"/>
              <a:gd name="connsiteX2" fmla="*/ 1907381 w 1907381"/>
              <a:gd name="connsiteY2" fmla="*/ 2010703 h 2020491"/>
              <a:gd name="connsiteX3" fmla="*/ 1901609 w 1907381"/>
              <a:gd name="connsiteY3" fmla="*/ 2011584 h 2020491"/>
              <a:gd name="connsiteX4" fmla="*/ 1725216 w 1907381"/>
              <a:gd name="connsiteY4" fmla="*/ 2020491 h 2020491"/>
              <a:gd name="connsiteX5" fmla="*/ 0 w 1907381"/>
              <a:gd name="connsiteY5" fmla="*/ 295275 h 2020491"/>
              <a:gd name="connsiteX6" fmla="*/ 8907 w 1907381"/>
              <a:gd name="connsiteY6" fmla="*/ 118882 h 2020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07381" h="2020491">
                <a:moveTo>
                  <a:pt x="27051" y="0"/>
                </a:moveTo>
                <a:lnTo>
                  <a:pt x="1907381" y="0"/>
                </a:lnTo>
                <a:lnTo>
                  <a:pt x="1907381" y="2010703"/>
                </a:lnTo>
                <a:lnTo>
                  <a:pt x="1901609" y="2011584"/>
                </a:lnTo>
                <a:cubicBezTo>
                  <a:pt x="1843612" y="2017474"/>
                  <a:pt x="1784767" y="2020491"/>
                  <a:pt x="1725216" y="2020491"/>
                </a:cubicBezTo>
                <a:cubicBezTo>
                  <a:pt x="772406" y="2020491"/>
                  <a:pt x="0" y="1248085"/>
                  <a:pt x="0" y="295275"/>
                </a:cubicBezTo>
                <a:cubicBezTo>
                  <a:pt x="0" y="235725"/>
                  <a:pt x="3017" y="176879"/>
                  <a:pt x="8907" y="118882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13" name="任意多边形: 形状 12"/>
          <p:cNvSpPr/>
          <p:nvPr>
            <p:custDataLst>
              <p:tags r:id="rId3"/>
            </p:custDataLst>
          </p:nvPr>
        </p:nvSpPr>
        <p:spPr>
          <a:xfrm>
            <a:off x="0" y="5535216"/>
            <a:ext cx="475640" cy="465534"/>
          </a:xfrm>
          <a:custGeom>
            <a:avLst/>
            <a:gdLst>
              <a:gd name="connsiteX0" fmla="*/ 0 w 634186"/>
              <a:gd name="connsiteY0" fmla="*/ 0 h 620712"/>
              <a:gd name="connsiteX1" fmla="*/ 622781 w 634186"/>
              <a:gd name="connsiteY1" fmla="*/ 507581 h 620712"/>
              <a:gd name="connsiteX2" fmla="*/ 634186 w 634186"/>
              <a:gd name="connsiteY2" fmla="*/ 620712 h 620712"/>
              <a:gd name="connsiteX3" fmla="*/ 0 w 634186"/>
              <a:gd name="connsiteY3" fmla="*/ 620712 h 620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4186" h="620712">
                <a:moveTo>
                  <a:pt x="0" y="0"/>
                </a:moveTo>
                <a:cubicBezTo>
                  <a:pt x="307200" y="0"/>
                  <a:pt x="563505" y="217906"/>
                  <a:pt x="622781" y="507581"/>
                </a:cubicBezTo>
                <a:lnTo>
                  <a:pt x="634186" y="620712"/>
                </a:lnTo>
                <a:lnTo>
                  <a:pt x="0" y="620712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>
                  <a:lumMod val="85000"/>
                  <a:lumOff val="15000"/>
                </a:schemeClr>
              </a:gs>
            </a:gsLst>
            <a:lin ang="5400000" scaled="0"/>
          </a:gra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noFill/>
              <a:sym typeface="+mn-lt"/>
            </a:endParaRPr>
          </a:p>
        </p:txBody>
      </p:sp>
      <p:sp>
        <p:nvSpPr>
          <p:cNvPr id="10" name="正文"/>
          <p:cNvSpPr txBox="1">
            <a:spLocks noGrp="1"/>
          </p:cNvSpPr>
          <p:nvPr>
            <p:ph idx="3" hasCustomPrompt="1"/>
            <p:custDataLst>
              <p:tags r:id="rId4"/>
            </p:custDataLst>
          </p:nvPr>
        </p:nvSpPr>
        <p:spPr>
          <a:xfrm>
            <a:off x="4800604" y="1975018"/>
            <a:ext cx="3882600" cy="3569427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en-US" sz="1350" b="0" i="0" u="none" strike="noStrike" kern="1200" cap="none" spc="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sym typeface="+mn-ea"/>
              </a:defRPr>
            </a:lvl1pPr>
            <a:lvl2pPr marL="514350" marR="0" lvl="1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2pPr>
            <a:lvl3pPr marL="857250" marR="0" lvl="2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3pPr>
            <a:lvl4pPr marL="1200150" marR="0" lvl="3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4pPr>
            <a:lvl5pPr marL="1543050" marR="0" lvl="4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5pPr>
            <a:lvl6pPr inden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</a:lvl6pPr>
            <a:lvl7pPr marL="22288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7pPr>
            <a:lvl8pPr marL="25717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8pPr>
            <a:lvl9pPr marL="29146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>
                <a:latin typeface="+mn-lt"/>
                <a:sym typeface="+mn-ea"/>
              </a:rPr>
              <a:t>Click to add text</a:t>
            </a:r>
            <a:endParaRPr>
              <a:sym typeface="+mn-ea"/>
            </a:endParaRPr>
          </a:p>
        </p:txBody>
      </p:sp>
      <p:sp>
        <p:nvSpPr>
          <p:cNvPr id="9" name="正文"/>
          <p:cNvSpPr txBox="1">
            <a:spLocks noGrp="1"/>
          </p:cNvSpPr>
          <p:nvPr>
            <p:ph idx="2" hasCustomPrompt="1"/>
            <p:custDataLst>
              <p:tags r:id="rId5"/>
            </p:custDataLst>
          </p:nvPr>
        </p:nvSpPr>
        <p:spPr>
          <a:xfrm>
            <a:off x="456300" y="1975018"/>
            <a:ext cx="3882600" cy="3569427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en-US" sz="1350" b="0" i="0" u="none" strike="noStrike" kern="1200" cap="none" spc="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sym typeface="+mn-ea"/>
              </a:defRPr>
            </a:lvl1pPr>
            <a:lvl2pPr marL="514350" marR="0" lvl="1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2pPr>
            <a:lvl3pPr marL="857250" marR="0" lvl="2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3pPr>
            <a:lvl4pPr marL="1200150" marR="0" lvl="3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4pPr>
            <a:lvl5pPr marL="1543050" marR="0" lvl="4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5pPr>
            <a:lvl6pPr inden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</a:lvl6pPr>
            <a:lvl7pPr marL="22288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7pPr>
            <a:lvl8pPr marL="25717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8pPr>
            <a:lvl9pPr marL="29146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>
                <a:latin typeface="+mn-lt"/>
                <a:sym typeface="+mn-ea"/>
              </a:rPr>
              <a:t>Click to add text</a:t>
            </a:r>
            <a:endParaRPr>
              <a:sym typeface="+mn-ea"/>
            </a:endParaRPr>
          </a:p>
        </p:txBody>
      </p:sp>
      <p:sp>
        <p:nvSpPr>
          <p:cNvPr id="8" name="标题"/>
          <p:cNvSpPr txBox="1">
            <a:spLocks noGrp="1"/>
          </p:cNvSpPr>
          <p:nvPr>
            <p:ph type="title" idx="1" hasCustomPrompt="1"/>
            <p:custDataLst>
              <p:tags r:id="rId6"/>
            </p:custDataLst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sz="2700" b="1" i="0" u="none" strike="noStrike" kern="1200" cap="none" spc="0" normalizeH="0" baseline="0" noProof="1" dirty="0">
                <a:ln>
                  <a:noFill/>
                  <a:prstDash val="sysDot"/>
                </a:ln>
                <a:solidFill>
                  <a:schemeClr val="accent1"/>
                </a:solidFill>
                <a:uFillTx/>
                <a:latin typeface="+mj-lt"/>
              </a:defRPr>
            </a:lvl1pPr>
          </a:lstStyle>
          <a:p>
            <a:pPr lvl="0"/>
            <a:r>
              <a:rPr>
                <a:latin typeface="+mj-lt"/>
                <a:sym typeface="+mn-ea"/>
              </a:rPr>
              <a:t>Click to add title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/>
          <a:p>
            <a:r>
              <a:rPr lang="en-US"/>
              <a:t>Date Area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2"/>
            </p:custDataLst>
          </p:nvPr>
        </p:nvSpPr>
        <p:spPr>
          <a:xfrm>
            <a:off x="7713464" y="857250"/>
            <a:ext cx="1430536" cy="1515368"/>
          </a:xfrm>
          <a:custGeom>
            <a:avLst/>
            <a:gdLst>
              <a:gd name="connsiteX0" fmla="*/ 27051 w 1907381"/>
              <a:gd name="connsiteY0" fmla="*/ 0 h 2020491"/>
              <a:gd name="connsiteX1" fmla="*/ 1907381 w 1907381"/>
              <a:gd name="connsiteY1" fmla="*/ 0 h 2020491"/>
              <a:gd name="connsiteX2" fmla="*/ 1907381 w 1907381"/>
              <a:gd name="connsiteY2" fmla="*/ 2010703 h 2020491"/>
              <a:gd name="connsiteX3" fmla="*/ 1901609 w 1907381"/>
              <a:gd name="connsiteY3" fmla="*/ 2011584 h 2020491"/>
              <a:gd name="connsiteX4" fmla="*/ 1725216 w 1907381"/>
              <a:gd name="connsiteY4" fmla="*/ 2020491 h 2020491"/>
              <a:gd name="connsiteX5" fmla="*/ 0 w 1907381"/>
              <a:gd name="connsiteY5" fmla="*/ 295275 h 2020491"/>
              <a:gd name="connsiteX6" fmla="*/ 8907 w 1907381"/>
              <a:gd name="connsiteY6" fmla="*/ 118882 h 2020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07381" h="2020491">
                <a:moveTo>
                  <a:pt x="27051" y="0"/>
                </a:moveTo>
                <a:lnTo>
                  <a:pt x="1907381" y="0"/>
                </a:lnTo>
                <a:lnTo>
                  <a:pt x="1907381" y="2010703"/>
                </a:lnTo>
                <a:lnTo>
                  <a:pt x="1901609" y="2011584"/>
                </a:lnTo>
                <a:cubicBezTo>
                  <a:pt x="1843612" y="2017474"/>
                  <a:pt x="1784767" y="2020491"/>
                  <a:pt x="1725216" y="2020491"/>
                </a:cubicBezTo>
                <a:cubicBezTo>
                  <a:pt x="772406" y="2020491"/>
                  <a:pt x="0" y="1248085"/>
                  <a:pt x="0" y="295275"/>
                </a:cubicBezTo>
                <a:cubicBezTo>
                  <a:pt x="0" y="235725"/>
                  <a:pt x="3017" y="176879"/>
                  <a:pt x="8907" y="118882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15" name="任意多边形: 形状 12"/>
          <p:cNvSpPr/>
          <p:nvPr>
            <p:custDataLst>
              <p:tags r:id="rId3"/>
            </p:custDataLst>
          </p:nvPr>
        </p:nvSpPr>
        <p:spPr>
          <a:xfrm>
            <a:off x="0" y="5535216"/>
            <a:ext cx="475640" cy="465534"/>
          </a:xfrm>
          <a:custGeom>
            <a:avLst/>
            <a:gdLst>
              <a:gd name="connsiteX0" fmla="*/ 0 w 634186"/>
              <a:gd name="connsiteY0" fmla="*/ 0 h 620712"/>
              <a:gd name="connsiteX1" fmla="*/ 622781 w 634186"/>
              <a:gd name="connsiteY1" fmla="*/ 507581 h 620712"/>
              <a:gd name="connsiteX2" fmla="*/ 634186 w 634186"/>
              <a:gd name="connsiteY2" fmla="*/ 620712 h 620712"/>
              <a:gd name="connsiteX3" fmla="*/ 0 w 634186"/>
              <a:gd name="connsiteY3" fmla="*/ 620712 h 620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4186" h="620712">
                <a:moveTo>
                  <a:pt x="0" y="0"/>
                </a:moveTo>
                <a:cubicBezTo>
                  <a:pt x="307200" y="0"/>
                  <a:pt x="563505" y="217906"/>
                  <a:pt x="622781" y="507581"/>
                </a:cubicBezTo>
                <a:lnTo>
                  <a:pt x="634186" y="620712"/>
                </a:lnTo>
                <a:lnTo>
                  <a:pt x="0" y="620712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>
                  <a:lumMod val="85000"/>
                  <a:lumOff val="15000"/>
                </a:schemeClr>
              </a:gs>
            </a:gsLst>
            <a:lin ang="5400000" scaled="0"/>
          </a:gra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noFill/>
              <a:sym typeface="+mn-lt"/>
            </a:endParaRPr>
          </a:p>
        </p:txBody>
      </p:sp>
      <p:sp>
        <p:nvSpPr>
          <p:cNvPr id="14" name="正文"/>
          <p:cNvSpPr txBox="1">
            <a:spLocks noGrp="1"/>
          </p:cNvSpPr>
          <p:nvPr>
            <p:ph idx="5" hasCustomPrompt="1"/>
            <p:custDataLst>
              <p:tags r:id="rId4"/>
            </p:custDataLst>
          </p:nvPr>
        </p:nvSpPr>
        <p:spPr>
          <a:xfrm>
            <a:off x="4676400" y="2247750"/>
            <a:ext cx="4006800" cy="329670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en-US" sz="1350" b="0" i="0" u="none" strike="noStrike" kern="1200" cap="none" spc="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sym typeface="+mn-ea"/>
              </a:defRPr>
            </a:lvl1pPr>
            <a:lvl2pPr marL="514350" marR="0" lvl="1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2pPr>
            <a:lvl3pPr marL="857250" marR="0" lvl="2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3pPr>
            <a:lvl4pPr marL="1200150" marR="0" lvl="3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4pPr>
            <a:lvl5pPr marL="1543050" marR="0" lvl="4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5pPr>
            <a:lvl6pPr inden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</a:lvl6pPr>
            <a:lvl7pPr marL="22288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7pPr>
            <a:lvl8pPr marL="25717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8pPr>
            <a:lvl9pPr marL="29146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>
                <a:latin typeface="+mn-lt"/>
                <a:sym typeface="+mn-ea"/>
              </a:rPr>
              <a:t>Click to add text</a:t>
            </a:r>
            <a:endParaRPr>
              <a:sym typeface="+mn-ea"/>
            </a:endParaRPr>
          </a:p>
        </p:txBody>
      </p:sp>
      <p:sp>
        <p:nvSpPr>
          <p:cNvPr id="13" name="标题"/>
          <p:cNvSpPr txBox="1">
            <a:spLocks noGrp="1"/>
          </p:cNvSpPr>
          <p:nvPr>
            <p:ph type="title" idx="4" hasCustomPrompt="1"/>
            <p:custDataLst>
              <p:tags r:id="rId5"/>
            </p:custDataLst>
          </p:nvPr>
        </p:nvSpPr>
        <p:spPr>
          <a:xfrm>
            <a:off x="4676400" y="1921553"/>
            <a:ext cx="4006800" cy="315278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sz="1500" b="1" i="0" u="none" strike="noStrike" kern="1200" cap="none" spc="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r>
              <a:rPr>
                <a:latin typeface="+mj-lt"/>
                <a:sym typeface="+mn-ea"/>
              </a:rPr>
              <a:t>Click to add title</a:t>
            </a:r>
            <a:endParaRPr>
              <a:sym typeface="+mn-ea"/>
            </a:endParaRPr>
          </a:p>
        </p:txBody>
      </p:sp>
      <p:sp>
        <p:nvSpPr>
          <p:cNvPr id="12" name="正文"/>
          <p:cNvSpPr txBox="1">
            <a:spLocks noGrp="1"/>
          </p:cNvSpPr>
          <p:nvPr>
            <p:ph idx="3" hasCustomPrompt="1"/>
            <p:custDataLst>
              <p:tags r:id="rId6"/>
            </p:custDataLst>
          </p:nvPr>
        </p:nvSpPr>
        <p:spPr>
          <a:xfrm>
            <a:off x="456300" y="2247750"/>
            <a:ext cx="4006800" cy="3296700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en-US" sz="1350" b="0" i="0" u="none" strike="noStrike" kern="1200" cap="none" spc="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sym typeface="+mn-ea"/>
              </a:defRPr>
            </a:lvl1pPr>
            <a:lvl2pPr marL="514350" marR="0" lvl="1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2pPr>
            <a:lvl3pPr marL="857250" marR="0" lvl="2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3pPr>
            <a:lvl4pPr marL="1200150" marR="0" lvl="3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4pPr>
            <a:lvl5pPr marL="1543050" marR="0" lvl="4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5pPr>
            <a:lvl6pPr inden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</a:lvl6pPr>
            <a:lvl7pPr marL="22288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7pPr>
            <a:lvl8pPr marL="25717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8pPr>
            <a:lvl9pPr marL="29146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>
                <a:latin typeface="+mn-lt"/>
                <a:sym typeface="+mn-ea"/>
              </a:rPr>
              <a:t>Click to add text</a:t>
            </a:r>
            <a:endParaRPr>
              <a:sym typeface="+mn-ea"/>
            </a:endParaRPr>
          </a:p>
        </p:txBody>
      </p:sp>
      <p:sp>
        <p:nvSpPr>
          <p:cNvPr id="11" name="标题"/>
          <p:cNvSpPr txBox="1">
            <a:spLocks noGrp="1"/>
          </p:cNvSpPr>
          <p:nvPr>
            <p:ph type="title" idx="2" hasCustomPrompt="1"/>
            <p:custDataLst>
              <p:tags r:id="rId7"/>
            </p:custDataLst>
          </p:nvPr>
        </p:nvSpPr>
        <p:spPr>
          <a:xfrm>
            <a:off x="456300" y="1921054"/>
            <a:ext cx="4006800" cy="315278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sz="1500" b="1" i="0" u="none" strike="noStrike" kern="1200" cap="none" spc="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r>
              <a:rPr>
                <a:latin typeface="+mj-lt"/>
                <a:sym typeface="+mn-ea"/>
              </a:rPr>
              <a:t>Click to add title</a:t>
            </a:r>
            <a:endParaRPr>
              <a:sym typeface="+mn-ea"/>
            </a:endParaRPr>
          </a:p>
        </p:txBody>
      </p:sp>
      <p:sp>
        <p:nvSpPr>
          <p:cNvPr id="10" name="标题"/>
          <p:cNvSpPr txBox="1">
            <a:spLocks noGrp="1"/>
          </p:cNvSpPr>
          <p:nvPr>
            <p:ph type="title" idx="1" hasCustomPrompt="1"/>
            <p:custDataLst>
              <p:tags r:id="rId8"/>
            </p:custDataLst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sz="2700" b="1" i="0" u="none" strike="noStrike" kern="1200" cap="none" spc="0" normalizeH="0" baseline="0" noProof="1" dirty="0">
                <a:ln>
                  <a:noFill/>
                  <a:prstDash val="sysDot"/>
                </a:ln>
                <a:solidFill>
                  <a:schemeClr val="accent1"/>
                </a:solidFill>
                <a:uFillTx/>
                <a:latin typeface="+mj-lt"/>
              </a:defRPr>
            </a:lvl1pPr>
          </a:lstStyle>
          <a:p>
            <a:pPr lvl="0"/>
            <a:r>
              <a:rPr>
                <a:latin typeface="+mj-lt"/>
                <a:sym typeface="+mn-ea"/>
              </a:rPr>
              <a:t>Click to add title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/>
          <a:p>
            <a:r>
              <a:rPr lang="en-US"/>
              <a:t>Date Area</a:t>
            </a:r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2"/>
            </p:custDataLst>
          </p:nvPr>
        </p:nvSpPr>
        <p:spPr>
          <a:xfrm>
            <a:off x="7713464" y="857250"/>
            <a:ext cx="1430536" cy="1515368"/>
          </a:xfrm>
          <a:custGeom>
            <a:avLst/>
            <a:gdLst>
              <a:gd name="connsiteX0" fmla="*/ 27051 w 1907381"/>
              <a:gd name="connsiteY0" fmla="*/ 0 h 2020491"/>
              <a:gd name="connsiteX1" fmla="*/ 1907381 w 1907381"/>
              <a:gd name="connsiteY1" fmla="*/ 0 h 2020491"/>
              <a:gd name="connsiteX2" fmla="*/ 1907381 w 1907381"/>
              <a:gd name="connsiteY2" fmla="*/ 2010703 h 2020491"/>
              <a:gd name="connsiteX3" fmla="*/ 1901609 w 1907381"/>
              <a:gd name="connsiteY3" fmla="*/ 2011584 h 2020491"/>
              <a:gd name="connsiteX4" fmla="*/ 1725216 w 1907381"/>
              <a:gd name="connsiteY4" fmla="*/ 2020491 h 2020491"/>
              <a:gd name="connsiteX5" fmla="*/ 0 w 1907381"/>
              <a:gd name="connsiteY5" fmla="*/ 295275 h 2020491"/>
              <a:gd name="connsiteX6" fmla="*/ 8907 w 1907381"/>
              <a:gd name="connsiteY6" fmla="*/ 118882 h 2020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07381" h="2020491">
                <a:moveTo>
                  <a:pt x="27051" y="0"/>
                </a:moveTo>
                <a:lnTo>
                  <a:pt x="1907381" y="0"/>
                </a:lnTo>
                <a:lnTo>
                  <a:pt x="1907381" y="2010703"/>
                </a:lnTo>
                <a:lnTo>
                  <a:pt x="1901609" y="2011584"/>
                </a:lnTo>
                <a:cubicBezTo>
                  <a:pt x="1843612" y="2017474"/>
                  <a:pt x="1784767" y="2020491"/>
                  <a:pt x="1725216" y="2020491"/>
                </a:cubicBezTo>
                <a:cubicBezTo>
                  <a:pt x="772406" y="2020491"/>
                  <a:pt x="0" y="1248085"/>
                  <a:pt x="0" y="295275"/>
                </a:cubicBezTo>
                <a:cubicBezTo>
                  <a:pt x="0" y="235725"/>
                  <a:pt x="3017" y="176879"/>
                  <a:pt x="8907" y="118882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13" name="任意多边形: 形状 12"/>
          <p:cNvSpPr/>
          <p:nvPr>
            <p:custDataLst>
              <p:tags r:id="rId3"/>
            </p:custDataLst>
          </p:nvPr>
        </p:nvSpPr>
        <p:spPr>
          <a:xfrm>
            <a:off x="0" y="5535216"/>
            <a:ext cx="475640" cy="465534"/>
          </a:xfrm>
          <a:custGeom>
            <a:avLst/>
            <a:gdLst>
              <a:gd name="connsiteX0" fmla="*/ 0 w 634186"/>
              <a:gd name="connsiteY0" fmla="*/ 0 h 620712"/>
              <a:gd name="connsiteX1" fmla="*/ 622781 w 634186"/>
              <a:gd name="connsiteY1" fmla="*/ 507581 h 620712"/>
              <a:gd name="connsiteX2" fmla="*/ 634186 w 634186"/>
              <a:gd name="connsiteY2" fmla="*/ 620712 h 620712"/>
              <a:gd name="connsiteX3" fmla="*/ 0 w 634186"/>
              <a:gd name="connsiteY3" fmla="*/ 620712 h 620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4186" h="620712">
                <a:moveTo>
                  <a:pt x="0" y="0"/>
                </a:moveTo>
                <a:cubicBezTo>
                  <a:pt x="307200" y="0"/>
                  <a:pt x="563505" y="217906"/>
                  <a:pt x="622781" y="507581"/>
                </a:cubicBezTo>
                <a:lnTo>
                  <a:pt x="634186" y="620712"/>
                </a:lnTo>
                <a:lnTo>
                  <a:pt x="0" y="620712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>
                  <a:lumMod val="85000"/>
                  <a:lumOff val="15000"/>
                </a:schemeClr>
              </a:gs>
            </a:gsLst>
            <a:lin ang="5400000" scaled="0"/>
          </a:gra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noFill/>
              <a:sym typeface="+mn-lt"/>
            </a:endParaRPr>
          </a:p>
        </p:txBody>
      </p:sp>
      <p:sp>
        <p:nvSpPr>
          <p:cNvPr id="6" name="标题"/>
          <p:cNvSpPr txBox="1">
            <a:spLocks noGrp="1"/>
          </p:cNvSpPr>
          <p:nvPr>
            <p:ph type="title" idx="1" hasCustomPrompt="1"/>
            <p:custDataLst>
              <p:tags r:id="rId4"/>
            </p:custDataLst>
          </p:nvPr>
        </p:nvSpPr>
        <p:spPr>
          <a:xfrm>
            <a:off x="456300" y="1313550"/>
            <a:ext cx="8226900" cy="5292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en-US" sz="2700" b="1" i="0" u="none" strike="noStrike" kern="1200" cap="none" spc="0" normalizeH="0" baseline="0" noProof="1" dirty="0">
                <a:ln>
                  <a:noFill/>
                  <a:prstDash val="sysDot"/>
                </a:ln>
                <a:solidFill>
                  <a:schemeClr val="accent1"/>
                </a:solidFill>
                <a:uFillTx/>
                <a:latin typeface="+mj-lt"/>
              </a:defRPr>
            </a:lvl1pPr>
          </a:lstStyle>
          <a:p>
            <a:pPr lvl="0"/>
            <a:r>
              <a:rPr>
                <a:latin typeface="+mj-lt"/>
                <a:sym typeface="+mn-ea"/>
              </a:rPr>
              <a:t>Click to add title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/>
          <a:p>
            <a:r>
              <a:rPr lang="en-US"/>
              <a:t>Date Area</a:t>
            </a:r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: 形状 12"/>
          <p:cNvSpPr/>
          <p:nvPr>
            <p:custDataLst>
              <p:tags r:id="rId2"/>
            </p:custDataLst>
          </p:nvPr>
        </p:nvSpPr>
        <p:spPr>
          <a:xfrm>
            <a:off x="0" y="5535216"/>
            <a:ext cx="475640" cy="465534"/>
          </a:xfrm>
          <a:custGeom>
            <a:avLst/>
            <a:gdLst>
              <a:gd name="connsiteX0" fmla="*/ 0 w 634186"/>
              <a:gd name="connsiteY0" fmla="*/ 0 h 620712"/>
              <a:gd name="connsiteX1" fmla="*/ 622781 w 634186"/>
              <a:gd name="connsiteY1" fmla="*/ 507581 h 620712"/>
              <a:gd name="connsiteX2" fmla="*/ 634186 w 634186"/>
              <a:gd name="connsiteY2" fmla="*/ 620712 h 620712"/>
              <a:gd name="connsiteX3" fmla="*/ 0 w 634186"/>
              <a:gd name="connsiteY3" fmla="*/ 620712 h 620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4186" h="620712">
                <a:moveTo>
                  <a:pt x="0" y="0"/>
                </a:moveTo>
                <a:cubicBezTo>
                  <a:pt x="307200" y="0"/>
                  <a:pt x="563505" y="217906"/>
                  <a:pt x="622781" y="507581"/>
                </a:cubicBezTo>
                <a:lnTo>
                  <a:pt x="634186" y="620712"/>
                </a:lnTo>
                <a:lnTo>
                  <a:pt x="0" y="620712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>
                  <a:lumMod val="85000"/>
                  <a:lumOff val="15000"/>
                </a:schemeClr>
              </a:gs>
            </a:gsLst>
            <a:lin ang="5400000" scaled="0"/>
          </a:gra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noFill/>
              <a:sym typeface="+mn-lt"/>
            </a:endParaRPr>
          </a:p>
        </p:txBody>
      </p:sp>
      <p:sp>
        <p:nvSpPr>
          <p:cNvPr id="21" name="任意多边形: 形状 20"/>
          <p:cNvSpPr/>
          <p:nvPr>
            <p:custDataLst>
              <p:tags r:id="rId3"/>
            </p:custDataLst>
          </p:nvPr>
        </p:nvSpPr>
        <p:spPr>
          <a:xfrm>
            <a:off x="7713464" y="857250"/>
            <a:ext cx="1430536" cy="1515368"/>
          </a:xfrm>
          <a:custGeom>
            <a:avLst/>
            <a:gdLst>
              <a:gd name="connsiteX0" fmla="*/ 27051 w 1907381"/>
              <a:gd name="connsiteY0" fmla="*/ 0 h 2020491"/>
              <a:gd name="connsiteX1" fmla="*/ 1907381 w 1907381"/>
              <a:gd name="connsiteY1" fmla="*/ 0 h 2020491"/>
              <a:gd name="connsiteX2" fmla="*/ 1907381 w 1907381"/>
              <a:gd name="connsiteY2" fmla="*/ 2010703 h 2020491"/>
              <a:gd name="connsiteX3" fmla="*/ 1901609 w 1907381"/>
              <a:gd name="connsiteY3" fmla="*/ 2011584 h 2020491"/>
              <a:gd name="connsiteX4" fmla="*/ 1725216 w 1907381"/>
              <a:gd name="connsiteY4" fmla="*/ 2020491 h 2020491"/>
              <a:gd name="connsiteX5" fmla="*/ 0 w 1907381"/>
              <a:gd name="connsiteY5" fmla="*/ 295275 h 2020491"/>
              <a:gd name="connsiteX6" fmla="*/ 8907 w 1907381"/>
              <a:gd name="connsiteY6" fmla="*/ 118882 h 2020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07381" h="2020491">
                <a:moveTo>
                  <a:pt x="27051" y="0"/>
                </a:moveTo>
                <a:lnTo>
                  <a:pt x="1907381" y="0"/>
                </a:lnTo>
                <a:lnTo>
                  <a:pt x="1907381" y="2010703"/>
                </a:lnTo>
                <a:lnTo>
                  <a:pt x="1901609" y="2011584"/>
                </a:lnTo>
                <a:cubicBezTo>
                  <a:pt x="1843612" y="2017474"/>
                  <a:pt x="1784767" y="2020491"/>
                  <a:pt x="1725216" y="2020491"/>
                </a:cubicBezTo>
                <a:cubicBezTo>
                  <a:pt x="772406" y="2020491"/>
                  <a:pt x="0" y="1248085"/>
                  <a:pt x="0" y="295275"/>
                </a:cubicBezTo>
                <a:cubicBezTo>
                  <a:pt x="0" y="235725"/>
                  <a:pt x="3017" y="176879"/>
                  <a:pt x="8907" y="118882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/>
              <a:t>Date Area</a:t>
            </a:r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2"/>
            </p:custDataLst>
          </p:nvPr>
        </p:nvSpPr>
        <p:spPr>
          <a:xfrm>
            <a:off x="7713464" y="857250"/>
            <a:ext cx="1430536" cy="1515368"/>
          </a:xfrm>
          <a:custGeom>
            <a:avLst/>
            <a:gdLst>
              <a:gd name="connsiteX0" fmla="*/ 27051 w 1907381"/>
              <a:gd name="connsiteY0" fmla="*/ 0 h 2020491"/>
              <a:gd name="connsiteX1" fmla="*/ 1907381 w 1907381"/>
              <a:gd name="connsiteY1" fmla="*/ 0 h 2020491"/>
              <a:gd name="connsiteX2" fmla="*/ 1907381 w 1907381"/>
              <a:gd name="connsiteY2" fmla="*/ 2010703 h 2020491"/>
              <a:gd name="connsiteX3" fmla="*/ 1901609 w 1907381"/>
              <a:gd name="connsiteY3" fmla="*/ 2011584 h 2020491"/>
              <a:gd name="connsiteX4" fmla="*/ 1725216 w 1907381"/>
              <a:gd name="connsiteY4" fmla="*/ 2020491 h 2020491"/>
              <a:gd name="connsiteX5" fmla="*/ 0 w 1907381"/>
              <a:gd name="connsiteY5" fmla="*/ 295275 h 2020491"/>
              <a:gd name="connsiteX6" fmla="*/ 8907 w 1907381"/>
              <a:gd name="connsiteY6" fmla="*/ 118882 h 2020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07381" h="2020491">
                <a:moveTo>
                  <a:pt x="27051" y="0"/>
                </a:moveTo>
                <a:lnTo>
                  <a:pt x="1907381" y="0"/>
                </a:lnTo>
                <a:lnTo>
                  <a:pt x="1907381" y="2010703"/>
                </a:lnTo>
                <a:lnTo>
                  <a:pt x="1901609" y="2011584"/>
                </a:lnTo>
                <a:cubicBezTo>
                  <a:pt x="1843612" y="2017474"/>
                  <a:pt x="1784767" y="2020491"/>
                  <a:pt x="1725216" y="2020491"/>
                </a:cubicBezTo>
                <a:cubicBezTo>
                  <a:pt x="772406" y="2020491"/>
                  <a:pt x="0" y="1248085"/>
                  <a:pt x="0" y="295275"/>
                </a:cubicBezTo>
                <a:cubicBezTo>
                  <a:pt x="0" y="235725"/>
                  <a:pt x="3017" y="176879"/>
                  <a:pt x="8907" y="118882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sym typeface="+mn-lt"/>
            </a:endParaRPr>
          </a:p>
        </p:txBody>
      </p:sp>
      <p:sp>
        <p:nvSpPr>
          <p:cNvPr id="13" name="任意多边形: 形状 12"/>
          <p:cNvSpPr/>
          <p:nvPr>
            <p:custDataLst>
              <p:tags r:id="rId3"/>
            </p:custDataLst>
          </p:nvPr>
        </p:nvSpPr>
        <p:spPr>
          <a:xfrm>
            <a:off x="0" y="5535216"/>
            <a:ext cx="475640" cy="465534"/>
          </a:xfrm>
          <a:custGeom>
            <a:avLst/>
            <a:gdLst>
              <a:gd name="connsiteX0" fmla="*/ 0 w 634186"/>
              <a:gd name="connsiteY0" fmla="*/ 0 h 620712"/>
              <a:gd name="connsiteX1" fmla="*/ 622781 w 634186"/>
              <a:gd name="connsiteY1" fmla="*/ 507581 h 620712"/>
              <a:gd name="connsiteX2" fmla="*/ 634186 w 634186"/>
              <a:gd name="connsiteY2" fmla="*/ 620712 h 620712"/>
              <a:gd name="connsiteX3" fmla="*/ 0 w 634186"/>
              <a:gd name="connsiteY3" fmla="*/ 620712 h 620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4186" h="620712">
                <a:moveTo>
                  <a:pt x="0" y="0"/>
                </a:moveTo>
                <a:cubicBezTo>
                  <a:pt x="307200" y="0"/>
                  <a:pt x="563505" y="217906"/>
                  <a:pt x="622781" y="507581"/>
                </a:cubicBezTo>
                <a:lnTo>
                  <a:pt x="634186" y="620712"/>
                </a:lnTo>
                <a:lnTo>
                  <a:pt x="0" y="620712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>
                  <a:lumMod val="85000"/>
                  <a:lumOff val="15000"/>
                </a:schemeClr>
              </a:gs>
            </a:gsLst>
            <a:lin ang="5400000" scaled="0"/>
          </a:gra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noFill/>
              <a:sym typeface="+mn-lt"/>
            </a:endParaRPr>
          </a:p>
        </p:txBody>
      </p:sp>
      <p:sp>
        <p:nvSpPr>
          <p:cNvPr id="7" name="正文"/>
          <p:cNvSpPr txBox="1">
            <a:spLocks noGrp="1"/>
          </p:cNvSpPr>
          <p:nvPr>
            <p:ph idx="1" hasCustomPrompt="1"/>
            <p:custDataLst>
              <p:tags r:id="rId4"/>
            </p:custDataLst>
          </p:nvPr>
        </p:nvSpPr>
        <p:spPr>
          <a:xfrm>
            <a:off x="521970" y="1127284"/>
            <a:ext cx="8101489" cy="4363403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●"/>
              <a:defRPr kumimoji="0" lang="en-US" sz="1350" b="0" i="0" u="none" strike="noStrike" kern="1200" cap="none" spc="0" normalizeH="0" baseline="0" noProof="1" dirty="0">
                <a:ln>
                  <a:noFill/>
                  <a:prstDash val="sysDot"/>
                </a:ln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sym typeface="+mn-ea"/>
              </a:defRPr>
            </a:lvl1pPr>
            <a:lvl2pPr marL="514350" marR="0" lvl="1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2pPr>
            <a:lvl3pPr marL="857250" marR="0" lvl="2" indent="-171450" fontAlgn="auto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sz="120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3pPr>
            <a:lvl4pPr marL="1200150" marR="0" lvl="3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4pPr>
            <a:lvl5pPr marL="1543050" marR="0" lvl="4" indent="-171450" fontAlgn="auto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sz="1050" b="0" i="0" u="none" strike="noStrike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</a:defRPr>
            </a:lvl5pPr>
            <a:lvl6pPr indent="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</a:lvl6pPr>
            <a:lvl7pPr marL="22288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7pPr>
            <a:lvl8pPr marL="25717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8pPr>
            <a:lvl9pPr marL="29146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>
                <a:latin typeface="+mn-lt"/>
                <a:sym typeface="+mn-ea"/>
              </a:rPr>
              <a:t>Click to add text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>
          <a:xfrm>
            <a:off x="459000" y="5593050"/>
            <a:ext cx="2025000" cy="237600"/>
          </a:xfrm>
        </p:spPr>
        <p:txBody>
          <a:bodyPr/>
          <a:lstStyle/>
          <a:p>
            <a:r>
              <a:rPr lang="en-US"/>
              <a:t>Date Area</a:t>
            </a:r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>
          <a:xfrm>
            <a:off x="3087000" y="5593050"/>
            <a:ext cx="2970000" cy="23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>
          <a:xfrm>
            <a:off x="6658200" y="5593050"/>
            <a:ext cx="2025000" cy="237600"/>
          </a:xfrm>
        </p:spPr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25.xml"/><Relationship Id="rId18" Type="http://schemas.openxmlformats.org/officeDocument/2006/relationships/tags" Target="../tags/tag124.xml"/><Relationship Id="rId17" Type="http://schemas.openxmlformats.org/officeDocument/2006/relationships/tags" Target="../tags/tag123.xml"/><Relationship Id="rId16" Type="http://schemas.openxmlformats.org/officeDocument/2006/relationships/tags" Target="../tags/tag122.xml"/><Relationship Id="rId15" Type="http://schemas.openxmlformats.org/officeDocument/2006/relationships/tags" Target="../tags/tag121.xml"/><Relationship Id="rId14" Type="http://schemas.openxmlformats.org/officeDocument/2006/relationships/tags" Target="../tags/tag120.xml"/><Relationship Id="rId13" Type="http://schemas.openxmlformats.org/officeDocument/2006/relationships/tags" Target="../tags/tag119.xml"/><Relationship Id="rId12" Type="http://schemas.openxmlformats.org/officeDocument/2006/relationships/tags" Target="../tags/tag11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12"/>
            </p:custDataLst>
          </p:nvPr>
        </p:nvSpPr>
        <p:spPr>
          <a:xfrm>
            <a:off x="7713464" y="857250"/>
            <a:ext cx="1430536" cy="1515368"/>
          </a:xfrm>
          <a:custGeom>
            <a:avLst/>
            <a:gdLst>
              <a:gd name="connsiteX0" fmla="*/ 27051 w 1907381"/>
              <a:gd name="connsiteY0" fmla="*/ 0 h 2020491"/>
              <a:gd name="connsiteX1" fmla="*/ 1907381 w 1907381"/>
              <a:gd name="connsiteY1" fmla="*/ 0 h 2020491"/>
              <a:gd name="connsiteX2" fmla="*/ 1907381 w 1907381"/>
              <a:gd name="connsiteY2" fmla="*/ 2010703 h 2020491"/>
              <a:gd name="connsiteX3" fmla="*/ 1901609 w 1907381"/>
              <a:gd name="connsiteY3" fmla="*/ 2011584 h 2020491"/>
              <a:gd name="connsiteX4" fmla="*/ 1725216 w 1907381"/>
              <a:gd name="connsiteY4" fmla="*/ 2020491 h 2020491"/>
              <a:gd name="connsiteX5" fmla="*/ 0 w 1907381"/>
              <a:gd name="connsiteY5" fmla="*/ 295275 h 2020491"/>
              <a:gd name="connsiteX6" fmla="*/ 8907 w 1907381"/>
              <a:gd name="connsiteY6" fmla="*/ 118882 h 2020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07381" h="2020491">
                <a:moveTo>
                  <a:pt x="27051" y="0"/>
                </a:moveTo>
                <a:lnTo>
                  <a:pt x="1907381" y="0"/>
                </a:lnTo>
                <a:lnTo>
                  <a:pt x="1907381" y="2010703"/>
                </a:lnTo>
                <a:lnTo>
                  <a:pt x="1901609" y="2011584"/>
                </a:lnTo>
                <a:cubicBezTo>
                  <a:pt x="1843612" y="2017474"/>
                  <a:pt x="1784767" y="2020491"/>
                  <a:pt x="1725216" y="2020491"/>
                </a:cubicBezTo>
                <a:cubicBezTo>
                  <a:pt x="772406" y="2020491"/>
                  <a:pt x="0" y="1248085"/>
                  <a:pt x="0" y="295275"/>
                </a:cubicBezTo>
                <a:cubicBezTo>
                  <a:pt x="0" y="235725"/>
                  <a:pt x="3017" y="176879"/>
                  <a:pt x="8907" y="118882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3" name="任意多边形: 形状 12"/>
          <p:cNvSpPr/>
          <p:nvPr>
            <p:custDataLst>
              <p:tags r:id="rId13"/>
            </p:custDataLst>
          </p:nvPr>
        </p:nvSpPr>
        <p:spPr>
          <a:xfrm>
            <a:off x="0" y="5535216"/>
            <a:ext cx="475640" cy="465534"/>
          </a:xfrm>
          <a:custGeom>
            <a:avLst/>
            <a:gdLst>
              <a:gd name="connsiteX0" fmla="*/ 0 w 634186"/>
              <a:gd name="connsiteY0" fmla="*/ 0 h 620712"/>
              <a:gd name="connsiteX1" fmla="*/ 622781 w 634186"/>
              <a:gd name="connsiteY1" fmla="*/ 507581 h 620712"/>
              <a:gd name="connsiteX2" fmla="*/ 634186 w 634186"/>
              <a:gd name="connsiteY2" fmla="*/ 620712 h 620712"/>
              <a:gd name="connsiteX3" fmla="*/ 0 w 634186"/>
              <a:gd name="connsiteY3" fmla="*/ 620712 h 620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4186" h="620712">
                <a:moveTo>
                  <a:pt x="0" y="0"/>
                </a:moveTo>
                <a:cubicBezTo>
                  <a:pt x="307200" y="0"/>
                  <a:pt x="563505" y="217906"/>
                  <a:pt x="622781" y="507581"/>
                </a:cubicBezTo>
                <a:lnTo>
                  <a:pt x="634186" y="620712"/>
                </a:lnTo>
                <a:lnTo>
                  <a:pt x="0" y="620712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>
                  <a:lumMod val="85000"/>
                  <a:lumOff val="15000"/>
                </a:schemeClr>
              </a:gs>
            </a:gsLst>
            <a:lin ang="5400000" scaled="0"/>
          </a:gradFill>
          <a:ln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sz="1350">
              <a:noFill/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0"/>
            <p:custDataLst>
              <p:tags r:id="rId14"/>
            </p:custDataLst>
          </p:nvPr>
        </p:nvSpPr>
        <p:spPr>
          <a:xfrm>
            <a:off x="521970" y="5624513"/>
            <a:ext cx="2057400" cy="273844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en-US"/>
              <a:t>Date Area</a:t>
            </a:r>
            <a:endParaRPr 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1"/>
            <p:custDataLst>
              <p:tags r:id="rId15"/>
            </p:custDataLst>
          </p:nvPr>
        </p:nvSpPr>
        <p:spPr>
          <a:xfrm>
            <a:off x="3028950" y="5624513"/>
            <a:ext cx="3086100" cy="273844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灯片编号占位符 10"/>
          <p:cNvSpPr>
            <a:spLocks noGrp="1"/>
          </p:cNvSpPr>
          <p:nvPr>
            <p:ph type="sldNum" sz="quarter" idx="12"/>
            <p:custDataLst>
              <p:tags r:id="rId16"/>
            </p:custDataLst>
          </p:nvPr>
        </p:nvSpPr>
        <p:spPr>
          <a:xfrm>
            <a:off x="6565487" y="5624513"/>
            <a:ext cx="2057400" cy="273844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7"/>
            </p:custDataLst>
          </p:nvPr>
        </p:nvSpPr>
        <p:spPr>
          <a:xfrm>
            <a:off x="521970" y="1127250"/>
            <a:ext cx="8100000" cy="54000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vert="horz" wrap="square" lIns="91440" tIns="45720" rIns="91440" bIns="45720" rtlCol="0" anchor="ctr">
            <a:normAutofit/>
          </a:bodyPr>
          <a:lstStyle/>
          <a:p>
            <a:pPr marL="0" marR="0" lvl="0">
              <a:buClrTx/>
              <a:buSzTx/>
              <a:buFontTx/>
            </a:pPr>
            <a:r>
              <a:rPr lang="en-US">
                <a:latin typeface="+mj-lt"/>
              </a:rPr>
              <a:t>Click to add title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8"/>
            </p:custDataLst>
          </p:nvPr>
        </p:nvSpPr>
        <p:spPr>
          <a:xfrm>
            <a:off x="521970" y="1833562"/>
            <a:ext cx="8100000" cy="3655219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0000" tIns="46800" rIns="90000" bIns="46800" rtlCol="0">
            <a:normAutofit/>
          </a:bodyPr>
          <a:lstStyle/>
          <a:p>
            <a:pPr marR="0" lvl="0">
              <a:buClrTx/>
              <a:buSzTx/>
            </a:pPr>
            <a:r>
              <a:rPr lang="en-US">
                <a:latin typeface="+mn-lt"/>
              </a:rPr>
              <a:t>Click to add text</a:t>
            </a:r>
            <a:endParaRPr lang="en-US"/>
          </a:p>
        </p:txBody>
      </p:sp>
      <p:sp>
        <p:nvSpPr>
          <p:cNvPr id="5" name="KSO_TEMPLATE" hidden="1"/>
          <p:cNvSpPr/>
          <p:nvPr userDrawn="1">
            <p:custDataLst>
              <p:tags r:id="rId19"/>
            </p:custDataLst>
          </p:nvPr>
        </p:nvSpPr>
        <p:spPr>
          <a:xfrm>
            <a:off x="0" y="85725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kumimoji="0" lang="en-US" sz="2400" b="1" i="0" u="none" strike="noStrike" kern="1200" cap="none" spc="300" normalizeH="0" baseline="0" smtClean="0">
          <a:ln>
            <a:noFill/>
            <a:prstDash val="sysDot"/>
          </a:ln>
          <a:solidFill>
            <a:schemeClr val="accent1"/>
          </a:solidFill>
          <a:uFillTx/>
          <a:latin typeface="Arial" panose="020B0604020202020204" pitchFamily="34" charset="0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kumimoji="0" lang="en-US" sz="1350" b="0" i="0" u="none" strike="noStrike" kern="1200" cap="none" spc="150" normalizeH="0" baseline="0" smtClean="0">
          <a:ln>
            <a:noFill/>
            <a:prstDash val="sysDot"/>
          </a:ln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kumimoji="0" lang="en-US" sz="1200" b="0" i="0" u="none" strike="noStrike" kern="1200" cap="none" spc="150" normalizeH="0" baseline="0" smtClean="0">
          <a:solidFill>
            <a:schemeClr val="tx1">
              <a:lumMod val="65000"/>
              <a:lumOff val="35000"/>
            </a:schemeClr>
          </a:solidFill>
          <a:uFillTx/>
          <a:latin typeface="Microsoft YaHei" panose="020B0503020204020204" charset="-122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kumimoji="0" lang="en-US" sz="1200" b="0" i="0" u="none" strike="noStrike" kern="1200" cap="none" spc="150" normalizeH="0" baseline="0" smtClean="0">
          <a:solidFill>
            <a:schemeClr val="tx1">
              <a:lumMod val="65000"/>
              <a:lumOff val="35000"/>
            </a:schemeClr>
          </a:solidFill>
          <a:uFillTx/>
          <a:latin typeface="Microsoft YaHei" panose="020B0503020204020204" charset="-122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kumimoji="0" lang="en-US" sz="1050" b="0" i="0" u="none" strike="noStrike" kern="1200" cap="none" spc="150" normalizeH="0" baseline="0" smtClean="0">
          <a:solidFill>
            <a:schemeClr val="tx1">
              <a:lumMod val="65000"/>
              <a:lumOff val="35000"/>
            </a:schemeClr>
          </a:solidFill>
          <a:uFillTx/>
          <a:latin typeface="Microsoft YaHei" panose="020B0503020204020204" charset="-122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kumimoji="0" lang="en-US" sz="1050" b="0" i="0" u="none" strike="noStrike" kern="1200" cap="none" spc="150" normalizeH="0" baseline="0" smtClean="0">
          <a:solidFill>
            <a:schemeClr val="tx1">
              <a:lumMod val="65000"/>
              <a:lumOff val="35000"/>
            </a:schemeClr>
          </a:solidFill>
          <a:uFillTx/>
          <a:latin typeface="Microsoft YaHei" panose="020B0503020204020204" charset="-122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27.xml"/><Relationship Id="rId1" Type="http://schemas.openxmlformats.org/officeDocument/2006/relationships/tags" Target="../tags/tag126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2.xml"/><Relationship Id="rId1" Type="http://schemas.openxmlformats.org/officeDocument/2006/relationships/tags" Target="../tags/tag1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21"/>
            <p:custDataLst>
              <p:tags r:id="rId1"/>
            </p:custDataLst>
          </p:nvPr>
        </p:nvSpPr>
        <p:spPr>
          <a:xfrm>
            <a:off x="630079" y="1435894"/>
            <a:ext cx="5283041" cy="186832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Pertemuan ke-2 </a:t>
            </a:r>
            <a:br>
              <a:rPr lang="en-US" dirty="0"/>
            </a:br>
            <a:br>
              <a:rPr lang="en-US" dirty="0"/>
            </a:br>
            <a:r>
              <a:rPr lang="en-US" sz="4445" dirty="0"/>
              <a:t>Pengantar Psikologi Ekonomi</a:t>
            </a:r>
            <a:endParaRPr lang="en-US" sz="4445" dirty="0"/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Content Placeholder 1"/>
          <p:cNvSpPr>
            <a:spLocks noGrp="1"/>
          </p:cNvSpPr>
          <p:nvPr>
            <p:ph idx="2"/>
            <p:custDataLst>
              <p:tags r:id="rId1"/>
            </p:custDataLst>
          </p:nvPr>
        </p:nvSpPr>
        <p:spPr/>
        <p:txBody>
          <a:bodyPr/>
          <a:p>
            <a:pPr marL="457200" indent="-457200">
              <a:buAutoNum type="arabicPeriod"/>
            </a:pPr>
            <a:r>
              <a:rPr sz="2400" b="1">
                <a:sym typeface="+mn-ea"/>
              </a:rPr>
              <a:t>Definisi &amp; ruang lingkup</a:t>
            </a:r>
            <a:endParaRPr sz="2400" b="1">
              <a:sym typeface="+mn-ea"/>
            </a:endParaRPr>
          </a:p>
          <a:p>
            <a:pPr marL="457200" indent="-457200">
              <a:buAutoNum type="arabicPeriod"/>
            </a:pPr>
            <a:r>
              <a:rPr sz="2400" b="1">
                <a:sym typeface="+mn-ea"/>
              </a:rPr>
              <a:t>Sejarah &amp; tokoh penting</a:t>
            </a:r>
            <a:endParaRPr sz="2400" b="1">
              <a:sym typeface="+mn-ea"/>
            </a:endParaRPr>
          </a:p>
          <a:p>
            <a:pPr marL="457200" indent="-457200">
              <a:buAutoNum type="arabicPeriod"/>
            </a:pPr>
            <a:r>
              <a:rPr sz="2400" b="1">
                <a:sym typeface="+mn-ea"/>
              </a:rPr>
              <a:t>Perbedaan Psikologi Ekonomi vs Ekonomi Tradisional</a:t>
            </a:r>
            <a:endParaRPr sz="2400" b="1">
              <a:sym typeface="+mn-ea"/>
            </a:endParaRPr>
          </a:p>
          <a:p>
            <a:pPr marL="457200" indent="-457200">
              <a:buAutoNum type="arabicPeriod"/>
            </a:pPr>
            <a:r>
              <a:rPr sz="2400" b="1">
                <a:sym typeface="+mn-ea"/>
              </a:rPr>
              <a:t>Fenomena sehari-hari (belanja impulsif, paylater)</a:t>
            </a:r>
            <a:endParaRPr lang="en-US" sz="2400"/>
          </a:p>
        </p:txBody>
      </p:sp>
      <p:sp>
        <p:nvSpPr>
          <p:cNvPr id="3" name="Title 2"/>
          <p:cNvSpPr>
            <a:spLocks noGrp="1"/>
          </p:cNvSpPr>
          <p:nvPr>
            <p:ph type="title" idx="1"/>
            <p:custDataLst>
              <p:tags r:id="rId2"/>
            </p:custDataLst>
          </p:nvPr>
        </p:nvSpPr>
        <p:spPr/>
        <p:txBody>
          <a:bodyPr>
            <a:normAutofit fontScale="90000"/>
          </a:bodyPr>
          <a:p>
            <a:r>
              <a:rPr lang="en-US"/>
              <a:t>Materi akan berisi :</a:t>
            </a:r>
            <a:endParaRPr lang="en-US"/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Content Placeholder 1"/>
          <p:cNvSpPr>
            <a:spLocks noGrp="1"/>
          </p:cNvSpPr>
          <p:nvPr>
            <p:ph idx="2"/>
            <p:custDataLst>
              <p:tags r:id="rId1"/>
            </p:custDataLst>
          </p:nvPr>
        </p:nvSpPr>
        <p:spPr/>
        <p:txBody>
          <a:bodyPr/>
          <a:p>
            <a:r>
              <a:rPr lang="en-US"/>
              <a:t>karena keterbatasan kapasitas, Materi selengkapnya dishare di WAG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 idx="1"/>
            <p:custDataLst>
              <p:tags r:id="rId2"/>
            </p:custDataLst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PA" val="v5.2.10"/>
  <p:tag name="KSO_WM_BEAUTIFY_FLAG" val="#wm#"/>
  <p:tag name="KSO_WM_UNIT_ISCONTENTSTITLE" val="0"/>
  <p:tag name="KSO_WM_UNIT_ISNUMDGMTITLE" val="0"/>
  <p:tag name="KSO_WM_UNIT_PRESET_TEXT" val="添加文档标题"/>
  <p:tag name="KSO_WM_UNIT_NOCLEAR" val="0"/>
  <p:tag name="KSO_WM_UNIT_VALUE" val="16"/>
  <p:tag name="KSO_WM_UNIT_HIGHLIGHT" val="0"/>
  <p:tag name="KSO_WM_UNIT_COMPATIBLE" val="0"/>
  <p:tag name="KSO_WM_UNIT_DIAGRAM_ISNUMVISUAL" val="0"/>
  <p:tag name="KSO_WM_UNIT_DIAGRAM_ISREFERUNIT" val="0"/>
  <p:tag name="KSO_WM_UNIT_CONTENT_GROUP_TYPE" val="contentchip"/>
  <p:tag name="KSO_WM_UNIT_TYPE" val="a"/>
  <p:tag name="KSO_WM_UNIT_INDEX" val="1"/>
  <p:tag name="KSO_WM_UNIT_ID" val="_1*a*1"/>
  <p:tag name="KSO_WM_UNIT_LAYERLEVEL" val="1"/>
  <p:tag name="KSO_WM_TAG_VERSION" val="3.0"/>
</p:tagLst>
</file>

<file path=ppt/tags/tag1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9"/>
  <p:tag name="KSO_WM_UNIT_ID" val="_1*i*9"/>
  <p:tag name="KSO_WM_UNIT_LAYERLEVEL" val="1"/>
  <p:tag name="KSO_WM_TAG_VERSION" val="3.0"/>
</p:tagLst>
</file>

<file path=ppt/tags/tag10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3"/>
  <p:tag name="KSO_WM_UNIT_LAYERLEVEL" val="1"/>
  <p:tag name="KSO_WM_TAG_VERSION" val="3.0"/>
  <p:tag name="KSO_WM_UNIT_TYPE" val="i"/>
  <p:tag name="KSO_WM_UNIT_INDEX" val="3"/>
</p:tagLst>
</file>

<file path=ppt/tags/tag10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4"/>
  <p:tag name="KSO_WM_UNIT_LAYERLEVEL" val="1"/>
  <p:tag name="KSO_WM_TAG_VERSION" val="3.0"/>
  <p:tag name="KSO_WM_UNIT_TYPE" val="i"/>
  <p:tag name="KSO_WM_UNIT_INDEX" val="4"/>
</p:tagLst>
</file>

<file path=ppt/tags/tag10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5"/>
  <p:tag name="KSO_WM_UNIT_LAYERLEVEL" val="1"/>
  <p:tag name="KSO_WM_TAG_VERSION" val="3.0"/>
  <p:tag name="KSO_WM_UNIT_TYPE" val="i"/>
  <p:tag name="KSO_WM_UNIT_INDEX" val="5"/>
</p:tagLst>
</file>

<file path=ppt/tags/tag10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6"/>
  <p:tag name="KSO_WM_UNIT_LAYERLEVEL" val="1"/>
  <p:tag name="KSO_WM_TAG_VERSION" val="3.0"/>
  <p:tag name="KSO_WM_UNIT_TYPE" val="i"/>
  <p:tag name="KSO_WM_UNIT_INDEX" val="6"/>
</p:tagLst>
</file>

<file path=ppt/tags/tag10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7"/>
  <p:tag name="KSO_WM_UNIT_LAYERLEVEL" val="1"/>
  <p:tag name="KSO_WM_TAG_VERSION" val="3.0"/>
  <p:tag name="KSO_WM_UNIT_TYPE" val="i"/>
  <p:tag name="KSO_WM_UNIT_INDEX" val="7"/>
</p:tagLst>
</file>

<file path=ppt/tags/tag10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8"/>
  <p:tag name="KSO_WM_UNIT_LAYERLEVEL" val="1"/>
  <p:tag name="KSO_WM_TAG_VERSION" val="3.0"/>
  <p:tag name="KSO_WM_UNIT_TYPE" val="i"/>
  <p:tag name="KSO_WM_UNIT_INDEX" val="8"/>
</p:tagLst>
</file>

<file path=ppt/tags/tag10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9"/>
  <p:tag name="KSO_WM_UNIT_LAYERLEVEL" val="1"/>
  <p:tag name="KSO_WM_TAG_VERSION" val="3.0"/>
  <p:tag name="KSO_WM_UNIT_TYPE" val="i"/>
  <p:tag name="KSO_WM_UNIT_INDEX" val="9"/>
</p:tagLst>
</file>

<file path=ppt/tags/tag10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10"/>
  <p:tag name="KSO_WM_UNIT_LAYERLEVEL" val="1"/>
  <p:tag name="KSO_WM_TAG_VERSION" val="3.0"/>
  <p:tag name="KSO_WM_UNIT_TYPE" val="i"/>
  <p:tag name="KSO_WM_UNIT_INDEX" val="10"/>
</p:tagLst>
</file>

<file path=ppt/tags/tag10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11"/>
  <p:tag name="KSO_WM_UNIT_LAYERLEVEL" val="1"/>
  <p:tag name="KSO_WM_TAG_VERSION" val="3.0"/>
  <p:tag name="KSO_WM_UNIT_TYPE" val="i"/>
  <p:tag name="KSO_WM_UNIT_INDEX" val="11"/>
</p:tagLst>
</file>

<file path=ppt/tags/tag10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12"/>
  <p:tag name="KSO_WM_UNIT_LAYERLEVEL" val="1"/>
  <p:tag name="KSO_WM_TAG_VERSION" val="3.0"/>
  <p:tag name="KSO_WM_UNIT_TYPE" val="i"/>
  <p:tag name="KSO_WM_UNIT_INDEX" val="12"/>
</p:tagLst>
</file>

<file path=ppt/tags/tag1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0"/>
  <p:tag name="KSO_WM_UNIT_ID" val="_1*i*10"/>
  <p:tag name="KSO_WM_UNIT_LAYERLEVEL" val="1"/>
  <p:tag name="KSO_WM_TAG_VERSION" val="3.0"/>
</p:tagLst>
</file>

<file path=ppt/tags/tag11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13"/>
  <p:tag name="KSO_WM_UNIT_LAYERLEVEL" val="1"/>
  <p:tag name="KSO_WM_TAG_VERSION" val="3.0"/>
  <p:tag name="KSO_WM_UNIT_TYPE" val="i"/>
  <p:tag name="KSO_WM_UNIT_INDEX" val="13"/>
</p:tagLst>
</file>

<file path=ppt/tags/tag11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14"/>
  <p:tag name="KSO_WM_UNIT_LAYERLEVEL" val="1"/>
  <p:tag name="KSO_WM_TAG_VERSION" val="3.0"/>
  <p:tag name="KSO_WM_UNIT_TYPE" val="i"/>
  <p:tag name="KSO_WM_UNIT_INDEX" val="14"/>
</p:tagLst>
</file>

<file path=ppt/tags/tag11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15"/>
  <p:tag name="KSO_WM_UNIT_LAYERLEVEL" val="1"/>
  <p:tag name="KSO_WM_TAG_VERSION" val="3.0"/>
  <p:tag name="KSO_WM_UNIT_TYPE" val="i"/>
  <p:tag name="KSO_WM_UNIT_INDEX" val="15"/>
</p:tagLst>
</file>

<file path=ppt/tags/tag113.xml><?xml version="1.0" encoding="utf-8"?>
<p:tagLst xmlns:p="http://schemas.openxmlformats.org/presentationml/2006/main">
  <p:tag name="KSO_WM_UNIT_ISCONTENTSTITLE" val="0"/>
  <p:tag name="KSO_WM_UNIT_ISNUMDGMTITLE" val="0"/>
  <p:tag name="KSO_WM_UNIT_PRESET_TEXT" val="感谢你的观看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1*a*1"/>
  <p:tag name="KSO_WM_UNIT_LAYERLEVEL" val="1"/>
  <p:tag name="KSO_WM_TAG_VERSION" val="3.0"/>
  <p:tag name="KSO_WM_BEAUTIFY_FLAG" val="#wm#"/>
  <p:tag name="KSO_WM_UNIT_CONTENT_GROUP_TYPE" val="contentchip"/>
</p:tagLst>
</file>

<file path=ppt/tags/tag114.xml><?xml version="1.0" encoding="utf-8"?>
<p:tagLst xmlns:p="http://schemas.openxmlformats.org/presentationml/2006/main">
  <p:tag name="KSO_WM_UNIT_SUBTYPE" val="b"/>
  <p:tag name="KSO_WM_UNIT_PRESET_TEXT" val="汇报人：稻小壳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11*f*1"/>
  <p:tag name="KSO_WM_UNIT_LAYERLEVEL" val="1"/>
  <p:tag name="KSO_WM_TAG_VERSION" val="3.0"/>
  <p:tag name="KSO_WM_BEAUTIFY_FLAG" val="#wm#"/>
  <p:tag name="KSO_WM_UNIT_CONTENT_GROUP_TYPE" val="contentchip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11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i*1"/>
  <p:tag name="KSO_WM_UNIT_LAYERLEVEL" val="1"/>
  <p:tag name="KSO_WM_TAG_VERSION" val="3.0"/>
  <p:tag name="KSO_WM_UNIT_TYPE" val="i"/>
  <p:tag name="KSO_WM_UNIT_INDEX" val="1"/>
</p:tagLst>
</file>

<file path=ppt/tags/tag11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i*2"/>
  <p:tag name="KSO_WM_UNIT_LAYERLEVEL" val="1"/>
  <p:tag name="KSO_WM_TAG_VERSION" val="3.0"/>
  <p:tag name="KSO_WM_UNIT_TYPE" val="i"/>
  <p:tag name="KSO_WM_UNIT_INDEX" val="2"/>
</p:tagLst>
</file>

<file path=ppt/tags/tag1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1"/>
  <p:tag name="KSO_WM_UNIT_ID" val="_1*i*11"/>
  <p:tag name="KSO_WM_UNIT_LAYERLEVEL" val="1"/>
  <p:tag name="KSO_WM_TAG_VERSION" val="3.0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123.xml><?xml version="1.0" encoding="utf-8"?>
<p:tagLst xmlns:p="http://schemas.openxmlformats.org/presentationml/2006/main">
  <p:tag name="KSO_WM_TAG_VERSION" val="1.0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a*1"/>
  <p:tag name="KSO_WM_UNIT_LAYERLEVEL" val="1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  <p:tag name="KSO_WM_TEMPLATE_CATEGORY" val="custom"/>
  <p:tag name="KSO_WM_TEMPLATE_INDEX" val="20233445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1"/>
  <p:tag name="KSO_WM_TEMPLATE_CATEGORY" val="custom"/>
  <p:tag name="KSO_WM_TEMPLATE_INDEX" val="20233445"/>
</p:tagLst>
</file>

<file path=ppt/tags/tag125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3.0"/>
  <p:tag name="KSO_WM_BEAUTIFY_FLAG" val="#wm#"/>
  <p:tag name="KSO_WM_TEMPLATE_CATEGORY" val="custom"/>
  <p:tag name="KSO_WM_TEMPLATE_INDEX" val="20233445"/>
  <p:tag name="KSO_WM_SPECIAL_SOURCE" val="bdnull"/>
  <p:tag name="KSO_WM_TEMPLATE_THUMBS_INDEX" val="1、9"/>
</p:tagLst>
</file>

<file path=ppt/tags/tag126.xml><?xml version="1.0" encoding="utf-8"?>
<p:tagLst xmlns:p="http://schemas.openxmlformats.org/presentationml/2006/main">
  <p:tag name="PA" val="v5.2.10"/>
  <p:tag name="KSO_WM_BEAUTIFY_FLAG" val="#wm#"/>
  <p:tag name="KSO_WM_UNIT_ISCONTENTSTITLE" val="0"/>
  <p:tag name="KSO_WM_UNIT_ISNUMDGMTITLE" val="0"/>
  <p:tag name="KSO_WM_UNIT_NOCLEAR" val="0"/>
  <p:tag name="KSO_WM_UNIT_VALUE" val="16"/>
  <p:tag name="KSO_WM_UNIT_HIGHLIGHT" val="0"/>
  <p:tag name="KSO_WM_UNIT_COMPATIBLE" val="0"/>
  <p:tag name="KSO_WM_UNIT_DIAGRAM_ISNUMVISUAL" val="0"/>
  <p:tag name="KSO_WM_UNIT_DIAGRAM_ISREFERUNIT" val="0"/>
  <p:tag name="KSO_WM_UNIT_CONTENT_GROUP_TYPE" val="contentchip"/>
  <p:tag name="KSO_WM_UNIT_TYPE" val="a"/>
  <p:tag name="KSO_WM_UNIT_INDEX" val="1"/>
  <p:tag name="KSO_WM_UNIT_ID" val="custom20233445_1*a*1"/>
  <p:tag name="KSO_WM_TEMPLATE_CATEGORY" val="custom"/>
  <p:tag name="KSO_WM_TEMPLATE_INDEX" val="20233445"/>
  <p:tag name="KSO_WM_UNIT_LAYERLEVEL" val="1"/>
  <p:tag name="KSO_WM_TAG_VERSION" val="3.0"/>
  <p:tag name="KSO_WM_UNIT_PRESET_TEXT" val="Your title here"/>
</p:tagLst>
</file>

<file path=ppt/tags/tag127.xml><?xml version="1.0" encoding="utf-8"?>
<p:tagLst xmlns:p="http://schemas.openxmlformats.org/presentationml/2006/main">
  <p:tag name="KSO_WM_SLIDE_ID" val="custom20233445_1"/>
  <p:tag name="KSO_WM_TEMPLATE_SUBCATEGORY" val="29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3445"/>
  <p:tag name="KSO_WM_SLIDE_TYPE" val="title"/>
  <p:tag name="KSO_WM_SLIDE_SUBTYPE" val="pureTxt"/>
  <p:tag name="KSO_WM_SLIDE_LAYOUT" val="a_b_f"/>
  <p:tag name="KSO_WM_SLIDE_LAYOUT_CNT" val="1_1_1"/>
  <p:tag name="KSO_WM_SPECIAL_SOURCE" val="bdnull"/>
  <p:tag name="KSO_WM_TEMPLATE_THUMBS_INDEX" val="1、9"/>
  <p:tag name="KSO_WM_SLIDE_CONTENT_AREA" val="{&quot;left&quot;:&quot;41.4&quot;,&quot;top&quot;:&quot;63.05&quot;,&quot;width&quot;:&quot;615.6&quot;,&quot;height&quot;:&quot;371.45&quot;}"/>
</p:tagLst>
</file>

<file path=ppt/tags/tag128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2*f*1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12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2*a*1"/>
  <p:tag name="KSO_WM_UNIT_LAYERLEVEL" val="1"/>
  <p:tag name="KSO_WM_TAG_VERSION" val="3.0"/>
  <p:tag name="KSO_WM_BEAUTIFY_FLAG" val="#wm#"/>
  <p:tag name="KSO_WM_UNIT_CONTENT_GROUP_TYPE" val="titlestyle"/>
  <p:tag name="KSO_WM_UNIT_PRESET_TEXT" val="单击此处添加标题"/>
</p:tagLst>
</file>

<file path=ppt/tags/tag1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2"/>
  <p:tag name="KSO_WM_UNIT_ID" val="_1*i*12"/>
  <p:tag name="KSO_WM_UNIT_LAYERLEVEL" val="1"/>
  <p:tag name="KSO_WM_TAG_VERSION" val="3.0"/>
</p:tagLst>
</file>

<file path=ppt/tags/tag130.xml><?xml version="1.0" encoding="utf-8"?>
<p:tagLst xmlns:p="http://schemas.openxmlformats.org/presentationml/2006/main">
  <p:tag name="KSO_WM_BEAUTIFY_FLAG" val="#wm#"/>
  <p:tag name="KSO_WM_TEMPLATE_CATEGORY" val="custom"/>
  <p:tag name="KSO_WM_TEMPLATE_INDEX" val="20233445"/>
</p:tagLst>
</file>

<file path=ppt/tags/tag131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2*f*1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13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2*a*1"/>
  <p:tag name="KSO_WM_UNIT_LAYERLEVEL" val="1"/>
  <p:tag name="KSO_WM_TAG_VERSION" val="3.0"/>
  <p:tag name="KSO_WM_BEAUTIFY_FLAG" val="#wm#"/>
  <p:tag name="KSO_WM_UNIT_CONTENT_GROUP_TYPE" val="titlestyle"/>
  <p:tag name="KSO_WM_UNIT_PRESET_TEXT" val="单击此处添加标题"/>
</p:tagLst>
</file>

<file path=ppt/tags/tag1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3"/>
  <p:tag name="KSO_WM_UNIT_ID" val="_1*i*13"/>
  <p:tag name="KSO_WM_UNIT_LAYERLEVEL" val="1"/>
  <p:tag name="KSO_WM_TAG_VERSION" val="3.0"/>
</p:tagLst>
</file>

<file path=ppt/tags/tag1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4"/>
  <p:tag name="KSO_WM_UNIT_ID" val="_1*i*14"/>
  <p:tag name="KSO_WM_UNIT_LAYERLEVEL" val="1"/>
  <p:tag name="KSO_WM_TAG_VERSION" val="3.0"/>
</p:tagLst>
</file>

<file path=ppt/tags/tag1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5"/>
  <p:tag name="KSO_WM_UNIT_ID" val="_1*i*15"/>
  <p:tag name="KSO_WM_UNIT_LAYERLEVEL" val="1"/>
  <p:tag name="KSO_WM_TAG_VERSION" val="3.0"/>
</p:tagLst>
</file>

<file path=ppt/tags/tag17.xml><?xml version="1.0" encoding="utf-8"?>
<p:tagLst xmlns:p="http://schemas.openxmlformats.org/presentationml/2006/main">
  <p:tag name="KSO_WM_UNIT_PRESET_TEXT" val="单击此处输入你的正文，文字是您思想的提炼，为了最终演示发布的良好效果，请尽量言简意赅的阐述观点"/>
  <p:tag name="KSO_WM_UNIT_NOCLEAR" val="0"/>
  <p:tag name="KSO_WM_UNIT_VALUE" val="48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_1*b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CONTENT_GROUP_TYPE" val="contentchip"/>
</p:tagLst>
</file>

<file path=ppt/tags/tag18.xml><?xml version="1.0" encoding="utf-8"?>
<p:tagLst xmlns:p="http://schemas.openxmlformats.org/presentationml/2006/main">
  <p:tag name="KSO_WM_UNIT_SUBTYPE" val="b"/>
  <p:tag name="KSO_WM_UNIT_PRESET_TEXT" val="汇报人：稻小壳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1*f*1"/>
  <p:tag name="KSO_WM_UNIT_LAYERLEVEL" val="1"/>
  <p:tag name="KSO_WM_TAG_VERSION" val="3.0"/>
  <p:tag name="KSO_WM_BEAUTIFY_FLAG" val="#wm#"/>
  <p:tag name="KSO_WM_UNIT_CONTENT_GROUP_TYPE" val="contentchip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*i*1"/>
  <p:tag name="KSO_WM_UNIT_LAYERLEVEL" val="1"/>
  <p:tag name="KSO_WM_TAG_VERSION" val="3.0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2*i*1"/>
  <p:tag name="KSO_WM_UNIT_LAYERLEVEL" val="1"/>
  <p:tag name="KSO_WM_TAG_VERSION" val="3.0"/>
  <p:tag name="KSO_WM_UNIT_TYPE" val="i"/>
  <p:tag name="KSO_WM_UNIT_INDEX" val="1"/>
</p:tagLst>
</file>

<file path=ppt/tags/tag2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2*i*2"/>
  <p:tag name="KSO_WM_UNIT_LAYERLEVEL" val="1"/>
  <p:tag name="KSO_WM_TAG_VERSION" val="3.0"/>
  <p:tag name="KSO_WM_UNIT_TYPE" val="i"/>
  <p:tag name="KSO_WM_UNIT_INDEX" val="2"/>
</p:tagLst>
</file>

<file path=ppt/tags/tag24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2*f*1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2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2*a*1"/>
  <p:tag name="KSO_WM_UNIT_LAYERLEVEL" val="1"/>
  <p:tag name="KSO_WM_TAG_VERSION" val="3.0"/>
  <p:tag name="KSO_WM_BEAUTIFY_FLAG" val="#wm#"/>
  <p:tag name="KSO_WM_UNIT_CONTENT_GROUP_TYPE" val="titlestyle"/>
  <p:tag name="KSO_WM_UNIT_PRESET_TEXT" val="单击此处添加标题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2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3*i*1"/>
  <p:tag name="KSO_WM_UNIT_LAYERLEVEL" val="1"/>
  <p:tag name="KSO_WM_TAG_VERSION" val="3.0"/>
  <p:tag name="KSO_WM_UNIT_TYPE" val="i"/>
  <p:tag name="KSO_WM_UNIT_INDEX" val="1"/>
</p:tagLst>
</file>

<file path=ppt/tags/tag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*i*2"/>
  <p:tag name="KSO_WM_UNIT_LAYERLEVEL" val="1"/>
  <p:tag name="KSO_WM_TAG_VERSION" val="3.0"/>
</p:tagLst>
</file>

<file path=ppt/tags/tag3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3*i*2"/>
  <p:tag name="KSO_WM_UNIT_LAYERLEVEL" val="1"/>
  <p:tag name="KSO_WM_TAG_VERSION" val="3.0"/>
  <p:tag name="KSO_WM_UNIT_TYPE" val="i"/>
  <p:tag name="KSO_WM_UNIT_INDEX" val="2"/>
</p:tagLst>
</file>

<file path=ppt/tags/tag31.xml><?xml version="1.0" encoding="utf-8"?>
<p:tagLst xmlns:p="http://schemas.openxmlformats.org/presentationml/2006/main">
  <p:tag name="PA" val="v5.2.10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3*i*3"/>
  <p:tag name="KSO_WM_UNIT_LAYERLEVEL" val="1"/>
  <p:tag name="KSO_WM_TAG_VERSION" val="3.0"/>
  <p:tag name="KSO_WM_UNIT_TYPE" val="i"/>
  <p:tag name="KSO_WM_UNIT_INDEX" val="3"/>
</p:tagLst>
</file>

<file path=ppt/tags/tag3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3*i*4"/>
  <p:tag name="KSO_WM_UNIT_LAYERLEVEL" val="1"/>
  <p:tag name="KSO_WM_TAG_VERSION" val="3.0"/>
  <p:tag name="KSO_WM_UNIT_TYPE" val="i"/>
  <p:tag name="KSO_WM_UNIT_INDEX" val="4"/>
</p:tagLst>
</file>

<file path=ppt/tags/tag3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3*i*5"/>
  <p:tag name="KSO_WM_UNIT_LAYERLEVEL" val="1"/>
  <p:tag name="KSO_WM_TAG_VERSION" val="3.0"/>
  <p:tag name="KSO_WM_UNIT_TYPE" val="i"/>
  <p:tag name="KSO_WM_UNIT_INDEX" val="5"/>
</p:tagLst>
</file>

<file path=ppt/tags/tag3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3*i*6"/>
  <p:tag name="KSO_WM_UNIT_LAYERLEVEL" val="1"/>
  <p:tag name="KSO_WM_TAG_VERSION" val="3.0"/>
  <p:tag name="KSO_WM_UNIT_TYPE" val="i"/>
  <p:tag name="KSO_WM_UNIT_INDEX" val="6"/>
</p:tagLst>
</file>

<file path=ppt/tags/tag35.xml><?xml version="1.0" encoding="utf-8"?>
<p:tagLst xmlns:p="http://schemas.openxmlformats.org/presentationml/2006/main">
  <p:tag name="KSO_WM_UNIT_ISCONTENTSTITLE" val="1"/>
  <p:tag name="KSO_WM_UNIT_ISNUMDGMTITLE" val="0"/>
  <p:tag name="KSO_WM_UNIT_PRESET_TEXT" val="目录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3*a*1"/>
  <p:tag name="KSO_WM_UNIT_LAYERLEVEL" val="1"/>
  <p:tag name="KSO_WM_TAG_VERSION" val="3.0"/>
  <p:tag name="KSO_WM_BEAUTIFY_FLAG" val="#wm#"/>
</p:tagLst>
</file>

<file path=ppt/tags/tag3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3*i*7"/>
  <p:tag name="KSO_WM_UNIT_LAYERLEVEL" val="1"/>
  <p:tag name="KSO_WM_TAG_VERSION" val="3.0"/>
  <p:tag name="KSO_WM_UNIT_TYPE" val="i"/>
  <p:tag name="KSO_WM_UNIT_INDEX" val="7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*i*3"/>
  <p:tag name="KSO_WM_UNIT_LAYERLEVEL" val="1"/>
  <p:tag name="KSO_WM_TAG_VERSION" val="3.0"/>
</p:tagLst>
</file>

<file path=ppt/tags/tag4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3.0"/>
  <p:tag name="KSO_WM_UNIT_TYPE" val="i"/>
  <p:tag name="KSO_WM_UNIT_INDEX" val="1"/>
</p:tagLst>
</file>

<file path=ppt/tags/tag4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2"/>
  <p:tag name="KSO_WM_UNIT_LAYERLEVEL" val="1"/>
  <p:tag name="KSO_WM_TAG_VERSION" val="3.0"/>
  <p:tag name="KSO_WM_UNIT_TYPE" val="i"/>
  <p:tag name="KSO_WM_UNIT_INDEX" val="2"/>
</p:tagLst>
</file>

<file path=ppt/tags/tag4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3.0"/>
  <p:tag name="KSO_WM_UNIT_TYPE" val="i"/>
  <p:tag name="KSO_WM_UNIT_INDEX" val="3"/>
</p:tagLst>
</file>

<file path=ppt/tags/tag4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4"/>
  <p:tag name="KSO_WM_UNIT_LAYERLEVEL" val="1"/>
  <p:tag name="KSO_WM_TAG_VERSION" val="3.0"/>
  <p:tag name="KSO_WM_UNIT_TYPE" val="i"/>
  <p:tag name="KSO_WM_UNIT_INDEX" val="4"/>
</p:tagLst>
</file>

<file path=ppt/tags/tag4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5"/>
  <p:tag name="KSO_WM_UNIT_LAYERLEVEL" val="1"/>
  <p:tag name="KSO_WM_TAG_VERSION" val="3.0"/>
  <p:tag name="KSO_WM_UNIT_TYPE" val="i"/>
  <p:tag name="KSO_WM_UNIT_INDEX" val="5"/>
</p:tagLst>
</file>

<file path=ppt/tags/tag4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6"/>
  <p:tag name="KSO_WM_UNIT_LAYERLEVEL" val="1"/>
  <p:tag name="KSO_WM_TAG_VERSION" val="3.0"/>
  <p:tag name="KSO_WM_UNIT_TYPE" val="i"/>
  <p:tag name="KSO_WM_UNIT_INDEX" val="6"/>
</p:tagLst>
</file>

<file path=ppt/tags/tag4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7"/>
  <p:tag name="KSO_WM_UNIT_LAYERLEVEL" val="1"/>
  <p:tag name="KSO_WM_TAG_VERSION" val="3.0"/>
  <p:tag name="KSO_WM_UNIT_TYPE" val="i"/>
  <p:tag name="KSO_WM_UNIT_INDEX" val="7"/>
</p:tagLst>
</file>

<file path=ppt/tags/tag4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8"/>
  <p:tag name="KSO_WM_UNIT_LAYERLEVEL" val="1"/>
  <p:tag name="KSO_WM_TAG_VERSION" val="3.0"/>
  <p:tag name="KSO_WM_UNIT_TYPE" val="i"/>
  <p:tag name="KSO_WM_UNIT_INDEX" val="8"/>
</p:tagLst>
</file>

<file path=ppt/tags/tag4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9"/>
  <p:tag name="KSO_WM_UNIT_LAYERLEVEL" val="1"/>
  <p:tag name="KSO_WM_TAG_VERSION" val="3.0"/>
  <p:tag name="KSO_WM_UNIT_TYPE" val="i"/>
  <p:tag name="KSO_WM_UNIT_INDEX" val="9"/>
</p:tagLst>
</file>

<file path=ppt/tags/tag4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10"/>
  <p:tag name="KSO_WM_UNIT_LAYERLEVEL" val="1"/>
  <p:tag name="KSO_WM_TAG_VERSION" val="3.0"/>
  <p:tag name="KSO_WM_UNIT_TYPE" val="i"/>
  <p:tag name="KSO_WM_UNIT_INDEX" val="10"/>
</p:tagLst>
</file>

<file path=ppt/tags/tag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*i*4"/>
  <p:tag name="KSO_WM_UNIT_LAYERLEVEL" val="1"/>
  <p:tag name="KSO_WM_TAG_VERSION" val="3.0"/>
</p:tagLst>
</file>

<file path=ppt/tags/tag5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11"/>
  <p:tag name="KSO_WM_UNIT_LAYERLEVEL" val="1"/>
  <p:tag name="KSO_WM_TAG_VERSION" val="3.0"/>
  <p:tag name="KSO_WM_UNIT_TYPE" val="i"/>
  <p:tag name="KSO_WM_UNIT_INDEX" val="11"/>
</p:tagLst>
</file>

<file path=ppt/tags/tag51.xml><?xml version="1.0" encoding="utf-8"?>
<p:tagLst xmlns:p="http://schemas.openxmlformats.org/presentationml/2006/main">
  <p:tag name="KSO_WM_UNIT_PRESET_TEXT" val="01"/>
  <p:tag name="KSO_WM_UNIT_NOCLEAR" val="0"/>
  <p:tag name="KSO_WM_UNIT_VALUE" val="6"/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_4*e*1"/>
  <p:tag name="KSO_WM_UNIT_LAYERLEVEL" val="1"/>
  <p:tag name="KSO_WM_TAG_VERSION" val="3.0"/>
  <p:tag name="KSO_WM_BEAUTIFY_FLAG" val="#wm#"/>
  <p:tag name="KSO_WM_UNIT_CONTENT_GROUP_TYPE" val="contentchip"/>
</p:tagLst>
</file>

<file path=ppt/tags/tag52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章节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4*a*1"/>
  <p:tag name="KSO_WM_UNIT_LAYERLEVEL" val="1"/>
  <p:tag name="KSO_WM_TAG_VERSION" val="3.0"/>
  <p:tag name="KSO_WM_BEAUTIFY_FLAG" val="#wm#"/>
  <p:tag name="KSO_WM_UNIT_CONTENT_GROUP_TYPE" val="contentchip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5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5*i*1"/>
  <p:tag name="KSO_WM_UNIT_LAYERLEVEL" val="1"/>
  <p:tag name="KSO_WM_TAG_VERSION" val="3.0"/>
  <p:tag name="KSO_WM_UNIT_TYPE" val="i"/>
  <p:tag name="KSO_WM_UNIT_INDEX" val="1"/>
</p:tagLst>
</file>

<file path=ppt/tags/tag5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5*i*2"/>
  <p:tag name="KSO_WM_UNIT_LAYERLEVEL" val="1"/>
  <p:tag name="KSO_WM_TAG_VERSION" val="3.0"/>
  <p:tag name="KSO_WM_UNIT_TYPE" val="i"/>
  <p:tag name="KSO_WM_UNIT_INDEX" val="2"/>
</p:tagLst>
</file>

<file path=ppt/tags/tag58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5*f*1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59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2"/>
  <p:tag name="KSO_WM_UNIT_ID" val="_5*f*2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*i*5"/>
  <p:tag name="KSO_WM_UNIT_LAYERLEVEL" val="1"/>
  <p:tag name="KSO_WM_TAG_VERSION" val="3.0"/>
</p:tagLst>
</file>

<file path=ppt/tags/tag60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5*a*1"/>
  <p:tag name="KSO_WM_UNIT_LAYERLEVEL" val="1"/>
  <p:tag name="KSO_WM_TAG_VERSION" val="3.0"/>
  <p:tag name="KSO_WM_BEAUTIFY_FLAG" val="#wm#"/>
  <p:tag name="KSO_WM_UNIT_CONTENT_GROUP_TYPE" val="titlestyle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6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6*i*1"/>
  <p:tag name="KSO_WM_UNIT_LAYERLEVEL" val="1"/>
  <p:tag name="KSO_WM_TAG_VERSION" val="3.0"/>
  <p:tag name="KSO_WM_UNIT_TYPE" val="i"/>
  <p:tag name="KSO_WM_UNIT_INDEX" val="1"/>
</p:tagLst>
</file>

<file path=ppt/tags/tag6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6*i*2"/>
  <p:tag name="KSO_WM_UNIT_LAYERLEVEL" val="1"/>
  <p:tag name="KSO_WM_TAG_VERSION" val="3.0"/>
  <p:tag name="KSO_WM_UNIT_TYPE" val="i"/>
  <p:tag name="KSO_WM_UNIT_INDEX" val="2"/>
</p:tagLst>
</file>

<file path=ppt/tags/tag66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2_1"/>
  <p:tag name="KSO_WM_UNIT_ID" val="_6*h_f*2_1"/>
  <p:tag name="KSO_WM_UNIT_LAYERLEVEL" val="1_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67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小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2_1"/>
  <p:tag name="KSO_WM_UNIT_ID" val="_6*h_a*2_1"/>
  <p:tag name="KSO_WM_UNIT_LAYERLEVEL" val="1_1"/>
  <p:tag name="KSO_WM_TAG_VERSION" val="3.0"/>
  <p:tag name="KSO_WM_BEAUTIFY_FLAG" val="#wm#"/>
</p:tagLst>
</file>

<file path=ppt/tags/tag68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1_1"/>
  <p:tag name="KSO_WM_UNIT_ID" val="_6*h_f*1_1"/>
  <p:tag name="KSO_WM_UNIT_LAYERLEVEL" val="1_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69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小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1_1"/>
  <p:tag name="KSO_WM_UNIT_ID" val="_6*h_a*1_1"/>
  <p:tag name="KSO_WM_UNIT_LAYERLEVEL" val="1_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_1*i*6"/>
  <p:tag name="KSO_WM_UNIT_LAYERLEVEL" val="1"/>
  <p:tag name="KSO_WM_TAG_VERSION" val="3.0"/>
</p:tagLst>
</file>

<file path=ppt/tags/tag70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6*a*1"/>
  <p:tag name="KSO_WM_UNIT_LAYERLEVEL" val="1"/>
  <p:tag name="KSO_WM_TAG_VERSION" val="3.0"/>
  <p:tag name="KSO_WM_BEAUTIFY_FLAG" val="#wm#"/>
  <p:tag name="KSO_WM_UNIT_CONTENT_GROUP_TYPE" val="titlestyle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7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7*i*1"/>
  <p:tag name="KSO_WM_UNIT_LAYERLEVEL" val="1"/>
  <p:tag name="KSO_WM_TAG_VERSION" val="3.0"/>
  <p:tag name="KSO_WM_UNIT_TYPE" val="i"/>
  <p:tag name="KSO_WM_UNIT_INDEX" val="1"/>
</p:tagLst>
</file>

<file path=ppt/tags/tag7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7*i*2"/>
  <p:tag name="KSO_WM_UNIT_LAYERLEVEL" val="1"/>
  <p:tag name="KSO_WM_TAG_VERSION" val="3.0"/>
  <p:tag name="KSO_WM_UNIT_TYPE" val="i"/>
  <p:tag name="KSO_WM_UNIT_INDEX" val="2"/>
</p:tagLst>
</file>

<file path=ppt/tags/tag76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7*a*1"/>
  <p:tag name="KSO_WM_UNIT_LAYERLEVEL" val="1"/>
  <p:tag name="KSO_WM_TAG_VERSION" val="3.0"/>
  <p:tag name="KSO_WM_BEAUTIFY_FLAG" val="#wm#"/>
  <p:tag name="KSO_WM_UNIT_CONTENT_GROUP_TYPE" val="titlestyle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_1*i*7"/>
  <p:tag name="KSO_WM_UNIT_LAYERLEVEL" val="1"/>
  <p:tag name="KSO_WM_TAG_VERSION" val="3.0"/>
</p:tagLst>
</file>

<file path=ppt/tags/tag8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8*i*2"/>
  <p:tag name="KSO_WM_UNIT_LAYERLEVEL" val="1"/>
  <p:tag name="KSO_WM_TAG_VERSION" val="3.0"/>
  <p:tag name="KSO_WM_UNIT_TYPE" val="i"/>
  <p:tag name="KSO_WM_UNIT_INDEX" val="2"/>
</p:tagLst>
</file>

<file path=ppt/tags/tag8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8*i*1"/>
  <p:tag name="KSO_WM_UNIT_LAYERLEVEL" val="1"/>
  <p:tag name="KSO_WM_TAG_VERSION" val="3.0"/>
  <p:tag name="KSO_WM_UNIT_TYPE" val="i"/>
  <p:tag name="KSO_WM_UNIT_INDEX" val="1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8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9*i*1"/>
  <p:tag name="KSO_WM_UNIT_LAYERLEVEL" val="1"/>
  <p:tag name="KSO_WM_TAG_VERSION" val="3.0"/>
  <p:tag name="KSO_WM_UNIT_TYPE" val="i"/>
  <p:tag name="KSO_WM_UNIT_INDEX" val="1"/>
</p:tagLst>
</file>

<file path=ppt/tags/tag8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9*i*2"/>
  <p:tag name="KSO_WM_UNIT_LAYERLEVEL" val="1"/>
  <p:tag name="KSO_WM_TAG_VERSION" val="3.0"/>
  <p:tag name="KSO_WM_UNIT_TYPE" val="i"/>
  <p:tag name="KSO_WM_UNIT_INDEX" val="2"/>
</p:tagLst>
</file>

<file path=ppt/tags/tag87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_9*f*1"/>
  <p:tag name="KSO_WM_UNIT_LAYERLEVEL" val="1"/>
  <p:tag name="KSO_WM_TAG_VERSION" val="3.0"/>
  <p:tag name="KSO_WM_BEAUTIFY_FLAG" val="#wm#"/>
  <p:tag name="KSO_WM_UNIT_PRESET_TEXT" val="单击此处编辑母版文本样式&#10;第二级&#10;第三级&#10;第四级&#10;第五级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_1*i*8"/>
  <p:tag name="KSO_WM_UNIT_LAYERLEVEL" val="1"/>
  <p:tag name="KSO_WM_TAG_VERSION" val="3.0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9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0*i*1"/>
  <p:tag name="KSO_WM_UNIT_LAYERLEVEL" val="1"/>
  <p:tag name="KSO_WM_TAG_VERSION" val="3.0"/>
  <p:tag name="KSO_WM_UNIT_TYPE" val="i"/>
  <p:tag name="KSO_WM_UNIT_INDEX" val="1"/>
</p:tagLst>
</file>

<file path=ppt/tags/tag9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0*i*2"/>
  <p:tag name="KSO_WM_UNIT_LAYERLEVEL" val="1"/>
  <p:tag name="KSO_WM_TAG_VERSION" val="3.0"/>
  <p:tag name="KSO_WM_UNIT_TYPE" val="i"/>
  <p:tag name="KSO_WM_UNIT_INDEX" val="2"/>
</p:tagLst>
</file>

<file path=ppt/tags/tag93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选择预设副标题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_10*b*1"/>
  <p:tag name="KSO_WM_UNIT_LAYERLEVEL" val="1"/>
  <p:tag name="KSO_WM_TAG_VERSION" val="3.0"/>
  <p:tag name="KSO_WM_BEAUTIFY_FLAG" val="#wm#"/>
  <p:tag name="KSO_WM_UNIT_CONTENT_GROUP_TYPE" val="titlestyle"/>
</p:tagLst>
</file>

<file path=ppt/tags/tag94.xml><?xml version="1.0" encoding="utf-8"?>
<p:tagLst xmlns:p="http://schemas.openxmlformats.org/presentationml/2006/main">
  <p:tag name="KSO_WM_UNIT_ISCONTENTSTITLE" val="0"/>
  <p:tag name="KSO_WM_UNIT_ISNUMDGMTITLE" val="0"/>
  <p:tag name="KSO_WM_UNIT_PRESET_TEXT" val="正文页-预设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0*a*1"/>
  <p:tag name="KSO_WM_UNIT_LAYERLEVEL" val="1"/>
  <p:tag name="KSO_WM_TAG_VERSION" val="3.0"/>
  <p:tag name="KSO_WM_BEAUTIFY_FLAG" val="#wm#"/>
  <p:tag name="KSO_WM_UNIT_CONTENT_GROUP_TYPE" val="titlestyle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9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1"/>
  <p:tag name="KSO_WM_UNIT_LAYERLEVEL" val="1"/>
  <p:tag name="KSO_WM_TAG_VERSION" val="3.0"/>
  <p:tag name="KSO_WM_UNIT_TYPE" val="i"/>
  <p:tag name="KSO_WM_UNIT_INDEX" val="1"/>
</p:tagLst>
</file>

<file path=ppt/tags/tag9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1*i*2"/>
  <p:tag name="KSO_WM_UNIT_LAYERLEVEL" val="1"/>
  <p:tag name="KSO_WM_TAG_VERSION" val="3.0"/>
  <p:tag name="KSO_WM_UNIT_TYPE" val="i"/>
  <p:tag name="KSO_WM_UNIT_INDEX" val="2"/>
</p:tagLst>
</file>

<file path=ppt/theme/theme1.xml><?xml version="1.0" encoding="utf-8"?>
<a:theme xmlns:a="http://schemas.openxmlformats.org/drawingml/2006/main" name="2_Office Theme">
  <a:themeElements>
    <a:clrScheme name="自定义 95">
      <a:dk1>
        <a:srgbClr val="000000"/>
      </a:dk1>
      <a:lt1>
        <a:srgbClr val="FFFFFF"/>
      </a:lt1>
      <a:dk2>
        <a:srgbClr val="482900"/>
      </a:dk2>
      <a:lt2>
        <a:srgbClr val="FFFDF9"/>
      </a:lt2>
      <a:accent1>
        <a:srgbClr val="FFB245"/>
      </a:accent1>
      <a:accent2>
        <a:srgbClr val="FF881F"/>
      </a:accent2>
      <a:accent3>
        <a:srgbClr val="FA734C"/>
      </a:accent3>
      <a:accent4>
        <a:srgbClr val="F55E79"/>
      </a:accent4>
      <a:accent5>
        <a:srgbClr val="EF49A5"/>
      </a:accent5>
      <a:accent6>
        <a:srgbClr val="EA34D2"/>
      </a:accent6>
      <a:hlink>
        <a:srgbClr val="0563C1"/>
      </a:hlink>
      <a:folHlink>
        <a:srgbClr val="954D72"/>
      </a:folHlink>
    </a:clrScheme>
    <a:fontScheme name="字体-商务">
      <a:majorFont>
        <a:latin typeface="Inter Bold"/>
        <a:ea typeface="Inter Bold"/>
        <a:cs typeface=""/>
      </a:majorFont>
      <a:minorFont>
        <a:latin typeface="Inter"/>
        <a:ea typeface="Inte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</Words>
  <Application>WPS Presentation</Application>
  <PresentationFormat>On-screen Show (4:3)</PresentationFormat>
  <Paragraphs>11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SimSun</vt:lpstr>
      <vt:lpstr>Wingdings</vt:lpstr>
      <vt:lpstr>Microsoft YaHei</vt:lpstr>
      <vt:lpstr>Wingdings</vt:lpstr>
      <vt:lpstr>Inter</vt:lpstr>
      <vt:lpstr>Segoe Print</vt:lpstr>
      <vt:lpstr>Inter Bold</vt:lpstr>
      <vt:lpstr>Arial Unicode MS</vt:lpstr>
      <vt:lpstr>Calibri</vt:lpstr>
      <vt:lpstr>2_Office Theme</vt:lpstr>
      <vt:lpstr>Pertemuan ke-2   Pengantar Psikologi Ekonomi</vt:lpstr>
      <vt:lpstr>Materi akan berisi :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Lily Mayawati</cp:lastModifiedBy>
  <cp:revision>15</cp:revision>
  <dcterms:created xsi:type="dcterms:W3CDTF">2013-01-27T09:14:00Z</dcterms:created>
  <dcterms:modified xsi:type="dcterms:W3CDTF">2025-10-01T07:37:14Z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FA1CE18C852848A3826DDAD6C03927DC_13</vt:lpwstr>
  </property>
  <property fmtid="{D5CDD505-2E9C-101B-9397-08002B2CF9AE}" pid="3" name="KSOProductBuildVer">
    <vt:lpwstr>1033-12.2.0.22549</vt:lpwstr>
  </property>
</Properties>
</file>